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67294-91F4-4E63-ABDB-45F81F394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529979-3094-4054-9617-8B3AA604E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CF5AA9-90E3-4EEE-8299-960C733C8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B99F0-4B53-45C3-ACC6-FCBE3C9671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0364343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206E0-E20E-4737-A14A-7AB36075E7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AE4EC-809B-4D3A-8852-47A5D9743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BE1B2-35FB-451D-9991-7687DF62C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8679D-BBE0-4C10-932A-FF9A4EBFDF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29286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4C42A-E1E8-43B6-A130-71E86C89D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80216A-FA63-4C0E-96FE-413E8CC29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BAE8C-30AC-4904-9971-B090A2239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939C1-CCEF-475B-876B-DD23FB7F7E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966391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769CB-5F22-4D7D-BA6F-F2B0D217F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304A-DE7A-4F5D-8A25-77B9E05F9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BD141A-4635-4EC1-90AB-6198BD168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78C5-B877-4170-8D78-4BCCFA11FC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03855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04AFD-9CA4-41E8-9147-6CC9D93E8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7252E-9669-49B2-9061-DFA2CA499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1585CC-DCAF-44DB-8C05-66320DC49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BB052-898D-4672-BA6A-264CB4A5E3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443552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49F0A-A856-46A5-9D3F-BAE566B06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D12D5-7B5F-4EAC-9E61-1739CE88A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91B7-6D8A-429A-8EB2-3EC488833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00D54-E786-4FE6-931F-46063DB71C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83708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A8E400-882B-4663-BF00-61AF1AF72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3ECA99-A01C-4D10-BD6B-8100773CB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1ACC4-4C17-4CE4-B146-870DAF137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6250E-CEC9-47E2-AFF2-603FF76841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248578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0DA505-7181-4321-9119-B14D0F4EB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2AF648-7576-4727-B671-785FF7E1D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E750D2-E5FA-44A3-86E4-C97797947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C6441-EA28-47F9-98B3-37B3ABA9C1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43046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B29162-158A-4061-B865-D36D4FD2D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6A09B2-965D-4DB4-AC0B-B5AD036FB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2F227E-AD2A-4298-8B2D-D53B8C5EE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86635-70B6-4961-9F53-B705F14046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49251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8F8B9-C6E2-4BA2-968D-90A4184D5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DD666-6F3C-46A6-906E-C0DEE6C9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4831F-EF6E-4B04-85A1-0C1C3E8F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90DFE-B056-4670-A89F-2086117E34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661161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06FA2-6953-42F4-A486-45C089CF0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B3479-979B-4955-AA85-1B1DB5867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0F5FF-518E-46A3-852F-5989DAF22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BCA74-D619-4836-B54C-893324F4C9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639765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5623FD-523F-4275-AC3D-97B2EACEA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B66CD4-C596-415D-B273-F39A2A071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27A75-1591-421A-9113-512FA60361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75C036-5287-4A69-B844-CC32FDC16C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720E46-BC6D-404B-A91F-45F2CE0332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8180D06-0AD6-4157-92DB-172D75FB03C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6951D1C-478C-47DC-B069-5AD2A830B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611313"/>
            <a:ext cx="7775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7. Ter cuidado e compaixão</a:t>
            </a: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É preciso sempre considerar que as </a:t>
            </a:r>
          </a:p>
          <a:p>
            <a:pPr eaLnBrk="1" hangingPunct="1"/>
            <a:r>
              <a:rPr lang="pt-BR" altLang="pt-BR"/>
              <a:t>pessoas não são todas iguais e que elas são mais importantes do que </a:t>
            </a:r>
          </a:p>
          <a:p>
            <a:pPr eaLnBrk="1" hangingPunct="1"/>
            <a:r>
              <a:rPr lang="pt-BR" altLang="pt-BR"/>
              <a:t>regulamentos.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3A8C3C9-7812-4F3F-82CF-AA7D8461B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4898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8. Levar em conta a real motivação para se fazer reforma de saúde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“A reforma de saúde não é um conjunto de deveres pelos quais impressionaremos a Deus e obteremos Seu amor (legalismo). </a:t>
            </a:r>
            <a:endParaRPr lang="pt-BR" altLang="pt-BR" sz="3000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B1DA33-EB4F-4376-89C5-219F1889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00213"/>
            <a:ext cx="7416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Ao contrário, é mais a revelação de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um Deus amorável no que se refere melhor à maneira de evitar situações infelizes resultantes de más decisões.”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– Douglas, Herbert  E. Mensageira do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Senhor, pág. 311.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684DC2A-1C8B-4144-AD2B-B89113A3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416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9. Não ser padrão para os outros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Ellen White diz: “Não me faço critério para nenhuma outra pessoa.” </a:t>
            </a:r>
          </a:p>
          <a:p>
            <a:pPr eaLnBrk="1" hangingPunct="1"/>
            <a:r>
              <a:rPr lang="pt-BR" altLang="ko-KR" sz="3000">
                <a:ea typeface="굴림" panose="020B0600000101010101" pitchFamily="34" charset="-127"/>
              </a:rPr>
              <a:t>– Conselhos Sobre o Regime Alimentar, pág. 493.</a:t>
            </a:r>
            <a:r>
              <a:rPr lang="pt-BR" altLang="ko-KR">
                <a:ea typeface="굴림" panose="020B0600000101010101" pitchFamily="34" charset="-127"/>
              </a:rPr>
              <a:t>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2F48D0B-AA43-430E-B7D8-D91FC05F4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00188"/>
            <a:ext cx="74882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algn="just" eaLnBrk="1" hangingPunct="1"/>
            <a:r>
              <a:rPr lang="pt-BR" altLang="ko-KR">
                <a:ea typeface="굴림" panose="020B0600000101010101" pitchFamily="34" charset="-127"/>
              </a:rPr>
              <a:t>Ela não buscava servir de consciência para ninguém; nem fazia “ataque” contra a mesa daqueles que eram mais vagarosos em seguir a luz do Senhor. 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96079BC7-8528-488D-9C6F-79E36299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70564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10. Raciocinar da causa para o efeito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“</a:t>
            </a:r>
            <a:r>
              <a:rPr lang="pt-BR" altLang="ko-KR" i="1">
                <a:ea typeface="굴림" panose="020B0600000101010101" pitchFamily="34" charset="-127"/>
              </a:rPr>
              <a:t>Deus não Se deixa escarnecer. Tudo o que o homem semear, isso também ceifará</a:t>
            </a:r>
            <a:r>
              <a:rPr lang="pt-BR" altLang="ko-KR">
                <a:ea typeface="굴림" panose="020B0600000101010101" pitchFamily="34" charset="-127"/>
              </a:rPr>
              <a:t>” (Gál. 6:7).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D5A96644-A7E5-4782-9090-F855CDEC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36688"/>
            <a:ext cx="71294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Viver de acordo com o “dever conhecido”</a:t>
            </a:r>
            <a:endParaRPr lang="pt-BR" altLang="pt-BR"/>
          </a:p>
          <a:p>
            <a:pPr eaLnBrk="1" hangingPunct="1"/>
            <a:r>
              <a:rPr lang="pt-BR" altLang="pt-BR"/>
              <a:t>A recusar em cumprir os conselhos do Criador revela um coração rebelde e indica um problema mais profundo que a questão do regime alimentar.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8959216D-4B26-49F6-A24E-47817389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“Ninguém pode crer com o coração para a justiça e obter justificação pela fé, enquanto continuar na prática das coisas que a Palavra de Deus proíbe ou enquanto negligenciar qualquer dever conhecido.” </a:t>
            </a:r>
            <a:r>
              <a:rPr lang="pt-BR" altLang="pt-BR" sz="3000"/>
              <a:t>– Mensagens Escolhidas, vol. 1, pág. 396.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21EAAFEC-3D39-48D9-B4AC-FB073F4E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1278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2. Fazer o melhor que se pode em todas as circunstâncias</a:t>
            </a:r>
            <a:endParaRPr lang="pt-BR" altLang="pt-BR"/>
          </a:p>
          <a:p>
            <a:pPr eaLnBrk="1" hangingPunct="1"/>
            <a:r>
              <a:rPr lang="pt-BR" altLang="pt-BR"/>
              <a:t>Isso quer dizer que as vezes há necessidade de usar a carne. Ellen White lembra um episódio em que recomendou carne a seus vizinhos doentes.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EBF2491-479E-410A-A1B4-968E8BC7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777163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”...Não dissemos ao povo: Vocês não devem comer carne. Embora nós mesmos não usássemos carne, quando a julgamos necessária àquela família em sua doença, demos-lhe aquilo que julgávamos precisarem. Há ocasiões em que temos de ir ao encontro das pessoas onde se acham.” </a:t>
            </a:r>
            <a:r>
              <a:rPr lang="pt-BR" altLang="pt-BR" sz="3000"/>
              <a:t>– Conselhos Sobre o Regime Alimentar, pág. 466.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7997F3-4470-4DA6-BE3D-D7B2E4D5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230313"/>
            <a:ext cx="722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algn="just" eaLnBrk="1" hangingPunct="1"/>
            <a:r>
              <a:rPr lang="pt-BR" altLang="pt-BR" b="1"/>
              <a:t>3. Evitar o uso de “todas as coisas </a:t>
            </a:r>
          </a:p>
          <a:p>
            <a:pPr algn="just" eaLnBrk="1" hangingPunct="1"/>
            <a:r>
              <a:rPr lang="pt-BR" altLang="pt-BR" b="1"/>
              <a:t>nocivas”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171182-0DC5-436E-AF44-022066E6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230313"/>
            <a:ext cx="722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algn="just" eaLnBrk="1" hangingPunct="1"/>
            <a:r>
              <a:rPr lang="pt-BR" altLang="pt-BR" b="1"/>
              <a:t>3. Evitar o uso de “todas as coisas </a:t>
            </a:r>
          </a:p>
          <a:p>
            <a:pPr algn="just" eaLnBrk="1" hangingPunct="1"/>
            <a:r>
              <a:rPr lang="pt-BR" altLang="pt-BR" b="1"/>
              <a:t>nocivas”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172A6B-D376-45E0-AA6E-C701A130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578100"/>
            <a:ext cx="6784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algn="just" eaLnBrk="1" hangingPunct="1"/>
            <a:r>
              <a:rPr lang="pt-BR" altLang="pt-BR" b="1"/>
              <a:t>4. Usar “criteriosamente aquilo </a:t>
            </a:r>
          </a:p>
          <a:p>
            <a:pPr algn="just" eaLnBrk="1" hangingPunct="1"/>
            <a:r>
              <a:rPr lang="pt-BR" altLang="pt-BR" b="1"/>
              <a:t>que é saudável”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113A5C4-E158-4751-9E33-047759E0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38275"/>
            <a:ext cx="8143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Exercer domínio próprio em </a:t>
            </a:r>
          </a:p>
          <a:p>
            <a:pPr eaLnBrk="1" hangingPunct="1"/>
            <a:r>
              <a:rPr lang="pt-BR" altLang="pt-BR" b="1"/>
              <a:t>todas as coisas</a:t>
            </a: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“Excessiva condescendência quanto ao comer, beber, dormir ou ver é pecado.” </a:t>
            </a:r>
            <a:r>
              <a:rPr lang="pt-BR" altLang="pt-BR" sz="3000"/>
              <a:t>Temperança, pág. 138.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13BEDF-8A5E-48FE-A939-D2427868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047750"/>
            <a:ext cx="8040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Não estabelecer “regras fixas </a:t>
            </a:r>
          </a:p>
          <a:p>
            <a:pPr eaLnBrk="1" hangingPunct="1"/>
            <a:r>
              <a:rPr lang="pt-BR" altLang="pt-BR" b="1"/>
              <a:t>para o regime alimentar”</a:t>
            </a:r>
            <a:endParaRPr lang="pt-BR" altLang="pt-BR"/>
          </a:p>
          <a:p>
            <a:pPr eaLnBrk="1" hangingPunct="1"/>
            <a:r>
              <a:rPr lang="pt-BR" altLang="pt-BR"/>
              <a:t>Uma alimentação saudável deve levar em conta os diferentes climas, bem como a ocupação e as características físicas das pessoas. Por isso, Ellen White nos deixou orientações e não regras. 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491</Words>
  <Application>Microsoft Office PowerPoint</Application>
  <PresentationFormat>Apresentação na tela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Humanst521 BT</vt:lpstr>
      <vt:lpstr>Arial</vt:lpstr>
      <vt:lpstr>Calibri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3</cp:revision>
  <dcterms:created xsi:type="dcterms:W3CDTF">2007-09-19T07:39:01Z</dcterms:created>
  <dcterms:modified xsi:type="dcterms:W3CDTF">2019-10-21T12:10:14Z</dcterms:modified>
</cp:coreProperties>
</file>