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C1F87A-0E43-49C6-A19A-BB566AE85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53EB04-7EED-499B-91A4-200F7F205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E1947-627F-4E44-9C48-5821FCBE1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3067D-4F06-4BA0-A1AA-9BE236EBC9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7938659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F5EF2-999B-4587-B4FF-712EFBFD9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EF307C-E8BF-48A9-BAA2-CFF2D9335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76D898-775F-4DF0-AD7F-7278C2AA4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65FEE-9050-4B6C-95DD-2CDD95886E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466595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464E1-2D8C-4230-BBF7-8967880D2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31D58C-357D-4B0A-8A0C-C653C4DCE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F41ECB-721D-4580-AC4A-584AC8CC5D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36BC9-6897-4B03-BA5A-4C81A951D4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972315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595E22-0478-4B16-B0BE-45A0243F5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E12E65-A532-4298-AD58-3F9DFFC8A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F5EEC9-7D1B-47B2-BFCF-C743FEE26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98852-D68A-40A7-A23D-F2CA4AA2DE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9563599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253EC0-2480-4E88-A427-12F66B738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52C0D-DD7D-47FE-AEFD-EA4917632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113A1A-B4C3-49EC-B516-EE23DA16C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FE66D-6BA9-42D0-BFE3-C3584A79E5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9778523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B21A14-1291-4E96-9E36-8E7DB315E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1A311-CBA4-41F8-B268-E17D8B7DF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4AD5F-6CE2-4B10-BDC0-038E4CDD0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6444C-A4C9-407D-88C2-C5C486FFFA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9846637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C1E0A7-DEB0-4F19-BB25-D1FC48319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E46FA9-F4E6-485E-AAB1-D98252317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9F13A1-643A-4725-82BA-2088A5E38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0970D-1E5D-4A42-A2A7-50B6EA4E5B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844983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F1BE4F-0DBD-441A-A671-BC6E36BE8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1189C0-2ED6-49AA-A04A-20B2CBBE8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9E129C-2B6D-4EAC-AAFC-454B431A2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BE70-5B7F-40B8-A1FC-FE13EEB1D5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9878090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D23A27-EC9F-4946-8669-02C3459BB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B04AB7-212E-4D34-B806-2D36602EE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9EDAD0-66F8-43A8-B1AA-0E55EBE73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CF441-D8E8-47C9-B00C-522344EC97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2901055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37DE2-8B06-4808-8369-FB1CD56F7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6711C-DD2E-4B05-B62F-5959EED43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17F77-862D-46BB-AE42-ACBC08865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85F9E-3A92-4A12-8518-DD6FB72790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973829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97264-43DB-4A94-A03A-5DD6DA998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6CAC9-3CF8-4665-B4ED-249359B6F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024F7-DA4B-4C42-9738-D9CC690E5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E6688-0299-4987-A7BF-9C14EEDA1B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4992532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2AD697-565C-400C-A67A-74B588C08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8E6DAC-D180-455F-8E7D-3893B211D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CC59C9-78F3-4ABF-B031-16D75F4EBE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E43D41-EFB0-4D6F-95BA-5D5E4F5249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B39843-1A3D-436D-A0A1-17B0C8B614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568042C2-61B4-4EF7-A305-E25B00BD46D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579C072-114A-458E-BAB2-849186D2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060575"/>
            <a:ext cx="7343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“Porque o Reino de Deus não é comida nem bebida, mas justiça, e paz, e alegria no Espírito Santo” (Rom 14:17).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6AEFD95C-C230-40F4-8E1A-B50F60612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120900"/>
            <a:ext cx="72723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Porém, andar no caminho da santificação garante a promessa de que Deus cuidará da nossa saúde.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AFF5BC69-9904-4C2F-90F5-D188DE322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65213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“Se ouvires atento a voz do Senhor, teu Deus, e fizeres o que é reto diante de Seus olhos, e deres ouvido aos Seus mandamentos, e guardares todos os Seus estatutos, nenhuma enfermidade virá sobre ti, das que enviei sobre os egípcios; pois Eu sou o Senhor, que te sara.” Êxo. 15:26.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C3BF9BB8-0D1C-4906-947C-75DBAD370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36650"/>
            <a:ext cx="75612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Na Biblía, em Levítico capítulo 11, </a:t>
            </a:r>
          </a:p>
          <a:p>
            <a:pPr eaLnBrk="1" hangingPunct="1"/>
            <a:r>
              <a:rPr lang="pt-BR" altLang="pt-BR"/>
              <a:t>existe uma grande lista de alimentos classificados como “imundos”, “impuros” ou “abomináveis”. </a:t>
            </a:r>
          </a:p>
          <a:p>
            <a:pPr eaLnBrk="1" hangingPunct="1"/>
            <a:r>
              <a:rPr lang="pt-BR" altLang="pt-BR"/>
              <a:t>Exemplos: lebre, porco, avestruz, os peixes de couro e outros animais. 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F65924C-5455-418B-95C3-ED3F117D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73453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Os adventistas não comem carnes imundas porque seguem as leis de Deus. Para sermos santos devemos obedecer as leis do Senhor. 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550EC23-E725-4418-A11E-0D7F721A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103313"/>
            <a:ext cx="81708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sz="3500" b="1"/>
              <a:t>Qual a relação entre saúde e </a:t>
            </a:r>
          </a:p>
          <a:p>
            <a:pPr eaLnBrk="1" hangingPunct="1"/>
            <a:r>
              <a:rPr lang="pt-BR" altLang="pt-BR" sz="3500" b="1"/>
              <a:t>santificação? </a:t>
            </a:r>
            <a:endParaRPr lang="pt-BR" altLang="pt-BR" sz="3500"/>
          </a:p>
          <a:p>
            <a:pPr eaLnBrk="1" hangingPunct="1"/>
            <a:r>
              <a:rPr lang="pt-BR" altLang="pt-BR" sz="3500"/>
              <a:t>Nos Salmo 103:3, Deus diz que faz </a:t>
            </a:r>
          </a:p>
          <a:p>
            <a:pPr eaLnBrk="1" hangingPunct="1"/>
            <a:r>
              <a:rPr lang="pt-BR" altLang="pt-BR" sz="3500"/>
              <a:t>duas coisas por nós: “</a:t>
            </a:r>
            <a:r>
              <a:rPr lang="pt-BR" altLang="pt-BR" sz="3500" i="1"/>
              <a:t>Ele é quem perdoa todas as tuas iniqüidades; quem sara todas as tuas enfermidades</a:t>
            </a:r>
            <a:r>
              <a:rPr lang="pt-BR" altLang="pt-BR" sz="3500"/>
              <a:t>.”  Jesus tem o poder de curar os doentes e perdoar os pecadores. 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4FE798-3E15-4AD2-9553-CDEF8D18F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35100"/>
            <a:ext cx="86772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Se é Deus quem cuida da nossa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b="1"/>
              <a:t>saúde por que precisamos seguir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b="1"/>
              <a:t>leis e evitar certos alimentos?</a:t>
            </a:r>
            <a:endParaRPr lang="pt-BR" altLang="pt-BR"/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Porque “aquele que se apega à luz que Deus lhe deu sobre a reforma de saúde, tem um importante auxílio na obra de ser santificado pela verdade e estar habilitado para a imortalidade.”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/>
              <a:t>– </a:t>
            </a:r>
            <a:r>
              <a:rPr lang="pt-BR" altLang="pt-BR" sz="3000" i="1"/>
              <a:t>Conselhos Sobre o Regime Alimentar</a:t>
            </a:r>
            <a:r>
              <a:rPr lang="pt-BR" altLang="pt-BR" sz="3000"/>
              <a:t>, pág. 59.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4BC4240B-2E66-43C2-B892-259898A10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43000"/>
            <a:ext cx="82089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Conheça algumas citações sobre </a:t>
            </a:r>
          </a:p>
          <a:p>
            <a:pPr eaLnBrk="1" hangingPunct="1"/>
            <a:r>
              <a:rPr lang="pt-BR" altLang="pt-BR" b="1"/>
              <a:t>a relação entre comida e consagração</a:t>
            </a:r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“Devemos aprender que condescender </a:t>
            </a:r>
          </a:p>
          <a:p>
            <a:pPr eaLnBrk="1" hangingPunct="1"/>
            <a:r>
              <a:rPr lang="pt-BR" altLang="pt-BR"/>
              <a:t>com o apetite constitui o maior embaraço ao cultivo do espírito e à santificação da alma.” 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30E13F7-2B0D-47BF-AEE0-616E8005A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22388"/>
            <a:ext cx="83534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t-BR" altLang="pt-BR"/>
              <a:t>“O uso de estimulantes antinaturais é </a:t>
            </a:r>
          </a:p>
          <a:p>
            <a:pPr algn="ctr" eaLnBrk="1" hangingPunct="1">
              <a:lnSpc>
                <a:spcPct val="80000"/>
              </a:lnSpc>
            </a:pPr>
            <a:r>
              <a:rPr lang="pt-BR" altLang="pt-BR"/>
              <a:t>danoso à saúde, e tem influência </a:t>
            </a:r>
          </a:p>
          <a:p>
            <a:pPr algn="ctr" eaLnBrk="1" hangingPunct="1">
              <a:lnSpc>
                <a:spcPct val="80000"/>
              </a:lnSpc>
            </a:pPr>
            <a:r>
              <a:rPr lang="pt-BR" altLang="pt-BR"/>
              <a:t>obscurecedora sobre o cérebro, </a:t>
            </a:r>
          </a:p>
          <a:p>
            <a:pPr algn="ctr" eaLnBrk="1" hangingPunct="1">
              <a:lnSpc>
                <a:spcPct val="80000"/>
              </a:lnSpc>
            </a:pPr>
            <a:r>
              <a:rPr lang="pt-BR" altLang="pt-BR"/>
              <a:t>tornando-lhe impossível apreciar coisas eternas. Os que acariciam esses ídolos não podem retamente avaliar a salvação que Cristo operou por eles...” </a:t>
            </a:r>
          </a:p>
          <a:p>
            <a:pPr algn="ctr" eaLnBrk="1" hangingPunct="1">
              <a:lnSpc>
                <a:spcPct val="80000"/>
              </a:lnSpc>
            </a:pPr>
            <a:endParaRPr lang="pt-BR" altLang="pt-BR" sz="3000" i="1"/>
          </a:p>
          <a:p>
            <a:pPr algn="ctr" eaLnBrk="1" hangingPunct="1">
              <a:lnSpc>
                <a:spcPct val="80000"/>
              </a:lnSpc>
            </a:pPr>
            <a:r>
              <a:rPr lang="pt-BR" altLang="pt-BR" sz="3000" i="1"/>
              <a:t>Conselhos Sobre o Regime Alimentar</a:t>
            </a:r>
            <a:r>
              <a:rPr lang="pt-BR" altLang="pt-BR" sz="3000"/>
              <a:t>, pág. 46 e 48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3365AED5-9441-46D5-9615-D6F65A50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561263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“Tudo que nos diminui a força física enfraquece a mente a torna menos capaz de discernir entre o bem e o mal.”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“O regime tem muito que ver com a disposição de entrar em tentação e cometer pecado.” </a:t>
            </a:r>
            <a:endParaRPr lang="pt-BR" altLang="pt-BR" i="1"/>
          </a:p>
          <a:p>
            <a:pPr eaLnBrk="1" hangingPunct="1">
              <a:lnSpc>
                <a:spcPct val="80000"/>
              </a:lnSpc>
            </a:pPr>
            <a:endParaRPr lang="pt-BR" altLang="pt-BR" sz="3000" i="1"/>
          </a:p>
          <a:p>
            <a:pPr eaLnBrk="1" hangingPunct="1">
              <a:lnSpc>
                <a:spcPct val="80000"/>
              </a:lnSpc>
            </a:pPr>
            <a:r>
              <a:rPr lang="pt-BR" altLang="pt-BR" sz="3000" i="1"/>
              <a:t>Conselhos Sobre o Regime Alimentar</a:t>
            </a:r>
            <a:r>
              <a:rPr lang="pt-BR" altLang="pt-BR" sz="3000"/>
              <a:t>, pág. 48 e 52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A92919B-4351-4E63-8852-27AF342DE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727200"/>
            <a:ext cx="770413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Cuidar da saúde ajuda, mas não garante santidade a salvação. Deus nos deu as leis da saúde para facilitar o nosso caminho para a santificação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458</Words>
  <Application>Microsoft Office PowerPoint</Application>
  <PresentationFormat>Apresentação na tela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Humanst521 BT</vt:lpstr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4</cp:revision>
  <dcterms:created xsi:type="dcterms:W3CDTF">2007-09-19T07:42:58Z</dcterms:created>
  <dcterms:modified xsi:type="dcterms:W3CDTF">2019-10-21T12:10:02Z</dcterms:modified>
</cp:coreProperties>
</file>