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2" r:id="rId6"/>
    <p:sldId id="300" r:id="rId7"/>
    <p:sldId id="30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4660"/>
  </p:normalViewPr>
  <p:slideViewPr>
    <p:cSldViewPr>
      <p:cViewPr varScale="1">
        <p:scale>
          <a:sx n="63" d="100"/>
          <a:sy n="63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5A802F-DA78-4F0C-A276-C44044A53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5FD911-D49E-4F26-9F7E-D86587804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A1A293-C022-4945-B247-0F163D701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064C9-F80C-4C65-9E34-1B3EEDDCE8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6720434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E540B5-B6C1-42D1-830B-B14F3AE77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4AEA67-1567-4102-8921-31C6CFE97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0D6075-235B-4AF7-8F64-C900721E1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7DF0C-F61F-488E-A51B-F1DB2D739F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955160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BEC30-5450-4C42-959B-443AEAB32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D55D18-EDDE-4B14-9FB7-2F3639403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D1403-0594-4A32-93A5-3358C2356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BA53E-4A56-4890-89DB-ED7FCF58A8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695979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AC560E-1BE9-4B2B-BA23-65A217092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1BD2-2DB4-47AA-82AC-2DB553827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7FC41-2E5B-4165-BD82-1BE2EA265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8492F-B263-4259-A440-CFEFC97846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943116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E56D4E-9795-4937-83F3-90FFE9CE9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5F9827-AF44-46B5-B5AC-22D8D513A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0B0F5F-5ED6-4AA2-ACF0-6A8A105ED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6DF37-72EA-44FF-837B-CBEA8C973E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877931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2B8533-66C0-4D63-8895-BFB27B3B7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09A1F-CA0F-44E5-B821-904D26308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FE2D5-2914-40FF-8224-4959228A4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031B4-A18B-43BD-89C1-81E893CD7F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056255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DF4B1E-29D9-4777-9F6F-499C91C6D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9653A2-9BF0-45EA-A527-F99F05F5A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18A7CE-F105-4CB3-93FE-20E488A4F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D3E58-17AF-4715-AF04-2C180A0B5C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257422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D680BB-574C-4CDC-B26A-9DB511C96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0C8DD8-8CE4-48EA-B8A6-8620E98C0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FDE7D3-492F-4986-B634-77516A3C7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50541-4A19-4233-B1A4-BCA20333AC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594379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AFC3B3-428F-4834-914D-F690980AD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A91DF4-0BB5-4687-B1EB-01D59B357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3AD475-9565-45F6-B07C-2C319F108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86FAE-6E4A-4C86-987B-68BC972725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897687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B12BB-F46E-41E2-9E74-35C5BC5AE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32AD7-9CE1-458F-ACBA-35C681BC1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4FAD6-E4CC-452D-BEAF-E8D13BE8C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60FEE-7E84-46E6-9662-C19DA05056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86480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9DFD9-2851-4423-AA8E-7F6C5F261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D2343-A254-4E80-9936-40B1E8FD2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E0CE6A-CB56-4753-B1CD-757F07BE9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A257-D86E-4326-B069-2A38A7F3C8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347272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2FCE3-917A-4FBE-B02B-74D514A90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3AC927-0782-4A63-AC67-6EECD6E76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91C9B7-005A-469C-A1B3-E48180E8E7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D59001-4554-4902-A73B-DC6AE1BB19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0846BE-AD04-468A-8457-38A9B4882C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AE13E2D-50C1-42A7-AB18-ED5CB99E893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C984D14C-2415-4DA7-A1FF-E974056B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632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No organismo</a:t>
            </a:r>
          </a:p>
          <a:p>
            <a:pPr eaLnBrk="1" hangingPunct="1"/>
            <a:r>
              <a:rPr lang="pt-BR" altLang="pt-BR"/>
              <a:t>- Favorece a digestão;</a:t>
            </a:r>
          </a:p>
          <a:p>
            <a:pPr eaLnBrk="1" hangingPunct="1"/>
            <a:r>
              <a:rPr lang="pt-BR" altLang="pt-BR"/>
              <a:t>- Melhora a circulação do sangue;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0E9F2A3-E8F8-4E10-8B3D-5E8C21BE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6327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No organismo</a:t>
            </a:r>
          </a:p>
          <a:p>
            <a:pPr eaLnBrk="1" hangingPunct="1"/>
            <a:r>
              <a:rPr lang="pt-BR" altLang="pt-BR"/>
              <a:t>- Favorece a digestão;</a:t>
            </a:r>
          </a:p>
          <a:p>
            <a:pPr eaLnBrk="1" hangingPunct="1"/>
            <a:r>
              <a:rPr lang="pt-BR" altLang="pt-BR"/>
              <a:t>- Melhora a circulação do sangue;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Melhora a secreção de todas as  </a:t>
            </a:r>
          </a:p>
          <a:p>
            <a:pPr eaLnBrk="1" hangingPunct="1"/>
            <a:r>
              <a:rPr lang="pt-BR" altLang="pt-BR"/>
              <a:t>  substâncias reguladoras do organismo;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99A81CE-0EAD-4566-96F0-2ABBDD44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6327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No organismo</a:t>
            </a:r>
          </a:p>
          <a:p>
            <a:pPr eaLnBrk="1" hangingPunct="1"/>
            <a:r>
              <a:rPr lang="pt-BR" altLang="pt-BR"/>
              <a:t>- Favorece a digestão;</a:t>
            </a:r>
          </a:p>
          <a:p>
            <a:pPr eaLnBrk="1" hangingPunct="1"/>
            <a:r>
              <a:rPr lang="pt-BR" altLang="pt-BR"/>
              <a:t>- Melhora a circulação do sangue;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Melhora a secreção de todas as  </a:t>
            </a:r>
          </a:p>
          <a:p>
            <a:pPr eaLnBrk="1" hangingPunct="1"/>
            <a:r>
              <a:rPr lang="pt-BR" altLang="pt-BR"/>
              <a:t>  substâncias reguladoras do organismo;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Fortalece os músculos, os ossos e o  sistema imunológico;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056289CA-2E1D-4524-8334-93B5EDA0E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71294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altLang="pt-BR"/>
              <a:t> Diminui o colesterol negativo e a  </a:t>
            </a:r>
          </a:p>
          <a:p>
            <a:pPr eaLnBrk="1" hangingPunct="1"/>
            <a:r>
              <a:rPr lang="pt-BR" altLang="pt-BR"/>
              <a:t>  pressão arterial;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Contribui para a redução de peso e </a:t>
            </a:r>
          </a:p>
          <a:p>
            <a:pPr eaLnBrk="1" hangingPunct="1"/>
            <a:r>
              <a:rPr lang="pt-BR" altLang="pt-BR"/>
              <a:t>  manutenção do peso ideal. 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780AD34E-086A-4843-893E-3DE5788B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81075"/>
            <a:ext cx="705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Na mente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5A509A6C-699B-476C-8214-1FB76BC9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81075"/>
            <a:ext cx="77771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Na mente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Dá uma sensação de bem-estar,  </a:t>
            </a:r>
          </a:p>
          <a:p>
            <a:pPr eaLnBrk="1" hangingPunct="1"/>
            <a:r>
              <a:rPr lang="pt-BR" altLang="pt-BR"/>
              <a:t>  tira a sonolência e o cansaço;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BF65788-483C-48D1-9280-6106DAEB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81075"/>
            <a:ext cx="77057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Na mente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Dá uma sensação de bem-estar,  tira a sonolência e o cansaço;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Melhora as atitudes ante a vida; </a:t>
            </a:r>
          </a:p>
          <a:p>
            <a:pPr eaLnBrk="1" hangingPunct="1"/>
            <a:r>
              <a:rPr lang="pt-BR" altLang="pt-BR"/>
              <a:t>  acondiciona a mente para o estudo;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2B62CEF-ACD3-43D4-8AB8-A8A1AC5A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81075"/>
            <a:ext cx="77057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Na mente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Dá uma sensação de bem-estar,  </a:t>
            </a:r>
          </a:p>
          <a:p>
            <a:pPr eaLnBrk="1" hangingPunct="1"/>
            <a:r>
              <a:rPr lang="pt-BR" altLang="pt-BR"/>
              <a:t>  tira a sonolência e o cansaço;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Melhora as atitudes ante a vida; </a:t>
            </a:r>
          </a:p>
          <a:p>
            <a:pPr eaLnBrk="1" hangingPunct="1"/>
            <a:r>
              <a:rPr lang="pt-BR" altLang="pt-BR"/>
              <a:t>  acondiciona a mente para o estudo;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Alivia o estresse, combate a </a:t>
            </a:r>
          </a:p>
          <a:p>
            <a:pPr eaLnBrk="1" hangingPunct="1"/>
            <a:r>
              <a:rPr lang="pt-BR" altLang="pt-BR"/>
              <a:t>  depressão, aumenta o nível de </a:t>
            </a:r>
          </a:p>
          <a:p>
            <a:pPr eaLnBrk="1" hangingPunct="1"/>
            <a:r>
              <a:rPr lang="pt-BR" altLang="pt-BR"/>
              <a:t>  energia psicológica;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99A6B99E-1829-48F3-AE9D-EA71F0BF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632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altLang="pt-BR"/>
              <a:t> Predispõe a mente para a </a:t>
            </a:r>
          </a:p>
          <a:p>
            <a:pPr eaLnBrk="1" hangingPunct="1"/>
            <a:r>
              <a:rPr lang="pt-BR" altLang="pt-BR"/>
              <a:t>  meditação e produz um sono </a:t>
            </a:r>
          </a:p>
          <a:p>
            <a:pPr eaLnBrk="1" hangingPunct="1"/>
            <a:r>
              <a:rPr lang="pt-BR" altLang="pt-BR"/>
              <a:t>  reparador;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buFontTx/>
              <a:buChar char="-"/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2AB5E6AD-2C34-47E5-9F82-0A2558B7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632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altLang="pt-BR"/>
              <a:t> Predispõe a mente para a </a:t>
            </a:r>
          </a:p>
          <a:p>
            <a:pPr eaLnBrk="1" hangingPunct="1"/>
            <a:r>
              <a:rPr lang="pt-BR" altLang="pt-BR"/>
              <a:t>  meditação e produz um sono </a:t>
            </a:r>
          </a:p>
          <a:p>
            <a:pPr eaLnBrk="1" hangingPunct="1"/>
            <a:r>
              <a:rPr lang="pt-BR" altLang="pt-BR"/>
              <a:t>  reparador;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buFontTx/>
              <a:buChar char="-"/>
            </a:pPr>
            <a:r>
              <a:rPr lang="pt-BR" altLang="ko-KR">
                <a:ea typeface="굴림" panose="020B0600000101010101" pitchFamily="34" charset="-127"/>
              </a:rPr>
              <a:t> Aumenta a vigor sexual e reduz os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  níveis de ansiedade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D677F96D-CF55-49FD-A281-AD6FEF1D5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272338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Neste seminário, você vai conhecer benefícios do exercício físico, segundo Ellen White. </a:t>
            </a:r>
          </a:p>
          <a:p>
            <a:pPr eaLnBrk="1" hangingPunct="1"/>
            <a:r>
              <a:rPr lang="pt-BR" altLang="pt-BR"/>
              <a:t>Vamos estudar o </a:t>
            </a:r>
            <a:r>
              <a:rPr lang="pt-BR" altLang="ko-KR">
                <a:ea typeface="굴림" panose="020B0600000101010101" pitchFamily="34" charset="-127"/>
              </a:rPr>
              <a:t>tipo, a freqüência, a intensidade e a qualidade do exercício físico capaz de condicionar e revigorar a mente e o espírito.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340FD375-1AED-435C-A7EF-B628230B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3975"/>
            <a:ext cx="73453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Na vida espiritual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7FBA6FC-D262-4EEA-AEEA-162CBED8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3975"/>
            <a:ext cx="810101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Na vida espiritual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/>
              <a:t> Predispõe o espírito para o estudo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da Bíblia e para a oração;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18C48DAE-167A-424B-93CA-9348A93E4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3975"/>
            <a:ext cx="81010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Na vida espiritual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/>
              <a:t> Predispõe o espírito para o estudo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da Bíblia e para a oração;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/>
              <a:t> Cria as condições apropriadas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para o jejum e a meditação;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AC8E876C-2988-44AE-9F43-B5EC91D2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68413"/>
            <a:ext cx="8101012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Na vida espiritual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/>
              <a:t> Predispõe o espírito para o estudo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da Bíblia e para a oração;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/>
              <a:t> Cria as condições apropriadas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para o jejum e a meditação;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/>
              <a:t> Predispõe a mente para entrar em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contato com o Espírito Santo,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realizando uma atividade devocional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  de qualidade.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63354C14-0FA9-4C32-AA9A-ABE2F8DA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85018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Qual o impacto do exercício na postura do ser humano? </a:t>
            </a:r>
          </a:p>
          <a:p>
            <a:pPr eaLnBrk="1" hangingPunct="1"/>
            <a:r>
              <a:rPr lang="pt-BR" altLang="pt-BR"/>
              <a:t>O exercício estimula nosso cérebro a produzir endorfinas. Elas são são importantes para controlar a dor e regular a pressão do sangue e a temperatura corporal. 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868139C-2C63-4ADD-8C23-675D5929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7848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Além disso, durante o estresse a pessoa que segrega endorfina apresenta uma reação baixa da pulsação cardíaca. Antes e durante o período de recuperação do estresse, o produtor de endorfina tem menor pressão arterial. 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E675AD02-E838-4970-B4F0-174702BF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559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As endorfinas são dezenas de vezes mais poderosas que a heroína e a morfina. Em termos de poder estimulante têm um impacto tremendo na atitude, na vontade e na perspectiva mental.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379C3781-BDDF-47D9-B555-D7FADA16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7338"/>
            <a:ext cx="698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As endorfinas nos fazem sentir bem. Dá uma sensação de bem-estar e paz, ajudando a diminuir nossos problemas à sua verdadeira dimensão. 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1264FAF6-48B1-4A07-A97B-4D65A3CF3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78486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Se as endorfinas são tão importantes como podemos produzi-las?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A oração, a meditação, o amor, o sorriso e a atitude positiva são estimúlos que produzem endorfina. Além disso, o exercício aeróbico feito regularmente é capaz de produzir quantidades significativas de endorfinas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DBFD0EF9-732F-4A3B-866E-281E71962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80279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Alguns exemplos de exercícios aeróbicos: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A8D12134-E8E3-4A1B-B401-87F132F6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77057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“Não sabeis vós que os que correm no estádio, todos na verdade, correm, mas um só leva o prêmio? Correi de tal maneira que o alcanceis. Todo atleta em tudo se domina; aqueles, para alcançar uma coroa corruptível; nós, porém, a incorruptível” (I Cor. 9:24 e 25).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7AB3F36D-9237-4622-803D-DB64629C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80279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Alguns exemplos de exercícios aeróbicos: 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Trabalhar no campo, isto é, cultivar   </a:t>
            </a:r>
          </a:p>
          <a:p>
            <a:pPr eaLnBrk="1" hangingPunct="1"/>
            <a:r>
              <a:rPr lang="pt-BR" altLang="pt-BR"/>
              <a:t>  sistematicamente a terra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26BE06B6-DB02-4F39-8229-5AA9BB93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80279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Alguns exemplos de exercícios aeróbicos: 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Trabalhar no campo, isto é, cultivar   </a:t>
            </a:r>
          </a:p>
          <a:p>
            <a:pPr eaLnBrk="1" hangingPunct="1"/>
            <a:r>
              <a:rPr lang="pt-BR" altLang="pt-BR"/>
              <a:t>  sistematicamente a terra</a:t>
            </a:r>
          </a:p>
          <a:p>
            <a:pPr eaLnBrk="1" hangingPunct="1"/>
            <a:r>
              <a:rPr lang="pt-BR" altLang="pt-BR"/>
              <a:t>- Caminhar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6F941EBA-3A3D-4846-972E-11DE093A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802798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Alguns exemplos de exercícios aeróbicos: 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Trabalhar no campo, isto é, cultivar   </a:t>
            </a:r>
          </a:p>
          <a:p>
            <a:pPr eaLnBrk="1" hangingPunct="1"/>
            <a:r>
              <a:rPr lang="pt-BR" altLang="pt-BR"/>
              <a:t>  sistematicamente a terra</a:t>
            </a:r>
          </a:p>
          <a:p>
            <a:pPr eaLnBrk="1" hangingPunct="1"/>
            <a:r>
              <a:rPr lang="pt-BR" altLang="pt-BR"/>
              <a:t>- Caminhar</a:t>
            </a:r>
          </a:p>
          <a:p>
            <a:pPr eaLnBrk="1" hangingPunct="1"/>
            <a:r>
              <a:rPr lang="pt-BR" altLang="pt-BR"/>
              <a:t>- Subir colinas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FF561DDE-A6A2-4E0A-ABB4-5F12F45A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802798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Alguns exemplos de exercícios aeróbicos: 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Trabalhar no campo, isto é, cultivar   </a:t>
            </a:r>
          </a:p>
          <a:p>
            <a:pPr eaLnBrk="1" hangingPunct="1"/>
            <a:r>
              <a:rPr lang="pt-BR" altLang="pt-BR"/>
              <a:t>  sistematicamente a terra</a:t>
            </a:r>
          </a:p>
          <a:p>
            <a:pPr eaLnBrk="1" hangingPunct="1"/>
            <a:r>
              <a:rPr lang="pt-BR" altLang="pt-BR"/>
              <a:t>- Caminhar</a:t>
            </a:r>
          </a:p>
          <a:p>
            <a:pPr eaLnBrk="1" hangingPunct="1"/>
            <a:r>
              <a:rPr lang="pt-BR" altLang="pt-BR"/>
              <a:t>- Subir colinas</a:t>
            </a:r>
          </a:p>
          <a:p>
            <a:pPr eaLnBrk="1" hangingPunct="1"/>
            <a:r>
              <a:rPr lang="pt-BR" altLang="pt-BR"/>
              <a:t>- Pular corda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F1BA7246-B328-4DE8-B2F6-C236BD09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80279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Alguns exemplos de exercícios aeróbicos: 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Trabalhar no campo, isto é, cultivar   </a:t>
            </a:r>
          </a:p>
          <a:p>
            <a:pPr eaLnBrk="1" hangingPunct="1"/>
            <a:r>
              <a:rPr lang="pt-BR" altLang="pt-BR"/>
              <a:t>  sistematicamente a terra</a:t>
            </a:r>
          </a:p>
          <a:p>
            <a:pPr eaLnBrk="1" hangingPunct="1"/>
            <a:r>
              <a:rPr lang="pt-BR" altLang="pt-BR"/>
              <a:t>- Caminhar</a:t>
            </a:r>
          </a:p>
          <a:p>
            <a:pPr eaLnBrk="1" hangingPunct="1"/>
            <a:r>
              <a:rPr lang="pt-BR" altLang="pt-BR"/>
              <a:t>- Subir colinas</a:t>
            </a:r>
          </a:p>
          <a:p>
            <a:pPr eaLnBrk="1" hangingPunct="1"/>
            <a:r>
              <a:rPr lang="pt-BR" altLang="pt-BR"/>
              <a:t>- Pular corda</a:t>
            </a:r>
          </a:p>
          <a:p>
            <a:pPr eaLnBrk="1" hangingPunct="1"/>
            <a:r>
              <a:rPr lang="pt-BR" altLang="pt-BR"/>
              <a:t>- Andar de bicicleta.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A4BF6162-D4BD-4E96-B6CD-6FDCF32E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4898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O</a:t>
            </a:r>
            <a:r>
              <a:rPr lang="pt-BR" altLang="pt-BR" b="1"/>
              <a:t> </a:t>
            </a:r>
            <a:r>
              <a:rPr lang="pt-BR" altLang="pt-BR"/>
              <a:t>exercício do tipo aeróbico produz grande quantidade de consumo de oxigênio, o que favorece a produção de endorfinas.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6A408DAB-A964-4649-A72F-4A08CD70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76438"/>
            <a:ext cx="66960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Quais são as condições para transformar um exercício comum em exercício aeróbico?</a:t>
            </a: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5EED3824-3A54-4753-A862-1BC28B98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76438"/>
            <a:ext cx="7559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Freqüência</a:t>
            </a:r>
            <a:r>
              <a:rPr lang="pt-BR" altLang="pt-BR"/>
              <a:t>. Pelo menos quatro vezes por semana. Uma vez por semana ajuda, mas é insuficiente.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6290A319-2F3A-4F34-A5E5-D05994E0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31988"/>
            <a:ext cx="7343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Tempo do exercício aeróbico</a:t>
            </a:r>
            <a:r>
              <a:rPr lang="pt-BR" altLang="pt-BR"/>
              <a:t>. Faça um pré-aquecimento e depois faça pelo menos 35 minutos de exercício.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5BB02E90-4339-4202-9CAE-88DFB3C5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4882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b="1"/>
              <a:t>Curiosidade</a:t>
            </a:r>
            <a:r>
              <a:rPr lang="pt-BR" altLang="pt-BR"/>
              <a:t>: Durante os primeiros sete minutos de exercício você consome glicose circulante. Daí em diante, se continuar o exercício, você consumirá a gordura armazenada. Esse processo completo ocorre com o consumo abundante de oxigênio.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F1D56895-3862-4F95-905D-F2767A8B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129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430CBF93-265D-4698-BC5E-A9D81BCB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272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39F5785E-7DBA-4452-AB04-B9CB6ECD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16113"/>
            <a:ext cx="72723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A vida de um atleta requer uma severa preparação. Só assim é possível vencer e ganhar o prêmio. A vida de um cristão também deve ser assim.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A8911FE0-1160-4617-B768-EDBC7A8E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2723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Intensidade.</a:t>
            </a:r>
            <a:r>
              <a:rPr lang="pt-BR" altLang="pt-BR"/>
              <a:t> O exercício deve ser pelo menos com intensidade moderada. </a:t>
            </a: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30DC3EB9-360C-4138-BEE2-EFF38F16C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2723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Intensidade.</a:t>
            </a:r>
            <a:r>
              <a:rPr lang="pt-BR" altLang="pt-BR"/>
              <a:t> O exercício deve ser pelo menos com intensidade moderada. </a:t>
            </a:r>
          </a:p>
          <a:p>
            <a:pPr eaLnBrk="1" hangingPunct="1"/>
            <a:r>
              <a:rPr lang="pt-BR" altLang="pt-BR" b="1"/>
              <a:t>O exercício aeróbico deve produzir suor em abundância</a:t>
            </a:r>
            <a:r>
              <a:rPr lang="pt-BR" altLang="pt-BR"/>
              <a:t>. Isto é sinal seguro de secreção de endorfina.</a:t>
            </a:r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7EA7B245-FE56-4294-9E1F-76B97E40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Depois de tudo isso observe os resultados. </a:t>
            </a:r>
          </a:p>
          <a:p>
            <a:pPr eaLnBrk="1" hangingPunct="1"/>
            <a:r>
              <a:rPr lang="pt-BR" altLang="pt-BR"/>
              <a:t>O normal é a pessoa após uma ducha sentir-se bem relaxado. Assim, os problemas da vida aparecerão menos avassaladores. </a:t>
            </a:r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198B6BF3-B018-452E-A319-D85255EB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056437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endorfina ajuda a ver os problemas na sua verdadeira dimensão ao passo que provem energia suficiente, força e entusiasmo para continuar as tarefas da vida diária.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B0003014-C3F6-4568-A7AA-FFA6E0C6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5596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Uma dica importante aos estudantes: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O exercício aeróbico provê a oportunidade de relaxar facilitando o estudo  sem tensões nem pressões emocionais. Além disso, o efeito da endorfina produz energia para enfrentar todos os desafios acadêmicos. </a:t>
            </a:r>
          </a:p>
        </p:txBody>
      </p:sp>
    </p:spTree>
  </p:cSld>
  <p:clrMapOvr>
    <a:masterClrMapping/>
  </p:clrMapOvr>
  <p:transition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62D47324-7805-43A4-B15D-C67E96E8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12875"/>
            <a:ext cx="73453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Ao introduzir o exercício aeróbico não deixe nada atrapalhar. Faça com perseverança, de maneira progressiva, e os resultados virão como conseqüência. 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A4B37A3-9E45-42F4-AC69-726A92FD2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4163"/>
            <a:ext cx="70564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Precisamos ter moderação nos alimentos e nas bebidas, praticar atividades físicas a fim de fortalecer o corpo.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A partir daí, estaremos habilitados para uma comunhão plena com Deus.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37CA151-ACBE-4E3B-AB6F-D24F6ADEE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0580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O vigor mental e o espiritual dependem do exercício. Fazer uma atividade física é um dos recursos de saúde que tem maior impacto no corpo na mente e no espírito.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A2A21EB-4637-4003-924B-C9314596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70564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Quais são os benefícios do exercício físico regular? 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E30EED56-E060-4EF1-924A-9E9A8DC3E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6327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No organismo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F5898A51-A32A-4BF3-A189-8967E7FF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632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No organismo</a:t>
            </a:r>
          </a:p>
          <a:p>
            <a:pPr eaLnBrk="1" hangingPunct="1"/>
            <a:r>
              <a:rPr lang="pt-BR" altLang="pt-BR"/>
              <a:t>- Favorece a digestão;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1159</Words>
  <Application>Microsoft Office PowerPoint</Application>
  <PresentationFormat>Apresentação na tela (4:3)</PresentationFormat>
  <Paragraphs>118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Humanst521 BT</vt:lpstr>
      <vt:lpstr>Arial</vt:lpstr>
      <vt:lpstr>Calibri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7</cp:revision>
  <dcterms:created xsi:type="dcterms:W3CDTF">2007-09-19T08:27:30Z</dcterms:created>
  <dcterms:modified xsi:type="dcterms:W3CDTF">2019-10-21T12:09:23Z</dcterms:modified>
</cp:coreProperties>
</file>