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2" autoAdjust="0"/>
    <p:restoredTop sz="94660"/>
  </p:normalViewPr>
  <p:slideViewPr>
    <p:cSldViewPr>
      <p:cViewPr varScale="1">
        <p:scale>
          <a:sx n="63" d="100"/>
          <a:sy n="63" d="100"/>
        </p:scale>
        <p:origin x="12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D361D-E4F5-4D8E-B1BC-312B32B88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46AC9-14F6-4E88-B9C0-6DE2B6C1E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69637-01F5-4E3E-BF76-48B444E46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1C4A-A264-4667-BCC2-8638563A96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576507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561507-D911-46ED-B400-AC526ECD3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FF0479-265F-4B32-B2F8-9B7A0385C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790230-03F4-4231-97B2-126C49F4F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D0C92-A1F3-47E5-9680-2C9D397C77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262711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F50B6-6925-4BAB-B454-1C3EF07C1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D66A4-8F8B-4DC3-8CB5-CEA1A614F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10545C-57C4-4521-8B83-3C8A9457A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C0134-711A-40CE-A962-FB76AEB247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86364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62585-409D-4A42-91FD-D1A557EF3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3C8CB9-47EF-42C5-B1C1-D0A360623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6052BB-CBE6-4A3D-AB16-3EE2D3E78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B2D1E-C71B-49A2-B24C-D422307163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285935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539A6-250E-4F44-9DB0-287ADC663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B98815-F1CB-4A33-A887-21ED58E29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63C32-1FAE-4C3F-A3AA-89E02744A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A5A6B-5B48-4FA5-B049-AC7EF76F37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728793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E244A-5A15-4878-B7A2-1D8341182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67643-271A-4A59-BFEC-2A3D92C5A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F3C8D-9F05-4AC1-A2DE-3837E9B46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2C1DC-BA1D-4A88-AA5C-358CB8C2FC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205936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7AF7EE-95EE-44B9-9C1D-ADA6A79B4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036199-F12D-4F8E-A149-0B068515D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68F5B3-D6FE-4339-80AC-49360304A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A90BA-4B2A-4F4E-877F-B4724F3E2F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790060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DF5AC2-C761-45EB-9845-475275560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F103F8-C919-450D-91B9-7267BAD1F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733C1-0B4E-4019-BDC8-427141044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7FD56-6695-409C-8B9C-2252BCAFFA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327587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ADB8CF-FCBF-4F3A-BFBD-0CA364E31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1B4126-9B8D-43CF-9DA7-5238EC4B6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E9B34-72AD-4329-8E79-B851383E9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1E372-73BD-4279-9DA9-75C8E7BA7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88724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D4554-9B5E-4C44-98DF-B76E95FE9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FD13F-16BB-45C7-99B4-79E2054B6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43F57-65BD-482E-AC22-7DCE402AF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4512-F9DE-462C-A439-26C59041B3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576889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331DB-067B-40EC-8F1F-86EAD57BC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FC28B-6A82-40C0-9996-9CBB27474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8F00C-2298-4EC1-AB1A-52664D6C7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9F1C0-2699-4350-BC87-B64EF4C90F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873453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E8DF2-98E2-47AE-8C6D-BF1362602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078ADD-89DC-4E54-BEE3-250EFE7B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AD81C5-8BBE-472B-A0D1-61B104DD26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9A0029-6C73-4C7B-9EA5-4D871A7731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B751F9-BEB9-4B6F-AECE-123C5857F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8112057-9312-4FD6-A8D2-7428AB0375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53BD37C1-7C70-4899-A4A8-1FB8DF8E1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691356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Algumas pessoas quando estão com alguma doença grave ou potencialmente fatal questionam:  Não seria falta de fé utilizar remédios ou fazer uma cirurgia?  Um tratamento natural com ervas e confiar em Deus resolve o problema?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54864920-FA4E-4048-ACBB-DF3D7200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75612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 “Não é negação da fé usar os remédios que Deus proveu para aliviar a dor e ajudar a natureza em sua obra de restauração. ...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2918AE8F-69C3-422E-83E2-D2A8B89C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200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Devemos usar todos os recursos para a restauração da saúde, aproveitando-nos de todas as vantagens possíveis, agindo em harmonia com as leis naturais”.</a:t>
            </a:r>
          </a:p>
          <a:p>
            <a:pPr eaLnBrk="1" hangingPunct="1"/>
            <a:r>
              <a:rPr lang="pt-BR" altLang="pt-BR"/>
              <a:t>Mensagens Escolhidas, vol. 2, pág. 286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C14FF1EA-EDA1-4F93-94D3-6B62739C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842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Ellen White escreveu: </a:t>
            </a:r>
          </a:p>
          <a:p>
            <a:pPr eaLnBrk="1" hangingPunct="1"/>
            <a:r>
              <a:rPr lang="pt-BR" altLang="pt-BR"/>
              <a:t>Deus não cura os doentes sem o concurso dos meios de cura que estão ao alcance dos homens. – </a:t>
            </a:r>
            <a:r>
              <a:rPr lang="pt-BR" altLang="pt-BR" i="1"/>
              <a:t>Ibidem</a:t>
            </a:r>
            <a:r>
              <a:rPr lang="pt-BR" altLang="pt-BR"/>
              <a:t>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5F6157BC-1185-4D5B-8D9A-105C1BEB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416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Mas, Cristo não fazia curas milagrosas? Não prometeu que seus servos também o fariam? A igreja não deveria operar milagres de cura como as demais igrejas estão fazendo?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4A67D106-947F-4412-B9F4-141ED6FB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2009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Espírito de Profecia responde: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“Cristo aliviava os sofrimentos por meio de operações miraculosas de cura, mas nós não podemos trabalhar desta maneira por meio de milagres, pois operações espúrias de cura, dizendo-se divinas estão sendo realizadas.”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E4F75733-F181-4AD2-85AB-5CD5F55F9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9135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“O povo de Deus não encontrará sua proteção em operar milagres; pois Satanás reproduzirá os milagres que se realizarem.” </a:t>
            </a:r>
          </a:p>
          <a:p>
            <a:pPr eaLnBrk="1" hangingPunct="1"/>
            <a:r>
              <a:rPr lang="pt-BR" altLang="pt-BR"/>
              <a:t>Medicina e Salvação, pág. 14 e 110 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3F0E2700-A053-4B66-8886-87588FF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estratégia da Igreja é:</a:t>
            </a:r>
          </a:p>
          <a:p>
            <a:pPr eaLnBrk="1" hangingPunct="1"/>
            <a:r>
              <a:rPr lang="pt-BR" altLang="pt-BR"/>
              <a:t> “Por essa razão, estabelecemos instituições de saúde, e nelas deve a obra educacional ser levada avante de maneira inteligente.” – Ibidem, pág. 14.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9E778E73-4A61-47BA-8773-32C18E025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6327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Além das instituições de saúde cada membro da Igreja deve promover a obra médico missionária.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Quando se ensina a fazer um pão integral, a substituir a cafeína por bebidas mais saudáveis, quando se dá um curso sobre estresse, 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5F63C6BE-333E-42AF-91E2-1696F63F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22413"/>
            <a:ext cx="669766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alimentação saudável ou como deixar de fumar, está se fazendo a obra missionária médica da mais elevada espécie. E Deus opera de forma sobrenatural por meio desses agentes naturais. Isso é melhor que fazer cura milagrosa.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CD60646D-2979-46AC-97C8-1F04FC3C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50950"/>
            <a:ext cx="70580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Curas milagrosas surgirão nos últimos dias. De fato este é um sinal da 2ª Vinda de Cristo. Como cristãos precisamos compreender e observar os sinais. Milagres serão feitos por mestres religiosos (falsos cristos) e por profetas (falsos) – lobos disfarçados de ovelhas ou até disfarçados de pastores.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E66ECD5C-5D1D-44CE-8027-D3852E67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36650"/>
            <a:ext cx="828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As profecias bíblicas sobre as curas em nossos dias, não se referem a meras imposturas. Milagres reais e incríveis estão sendo realizados diante dos nossos olhos, e coisas cada vez mais espantosas podemos esperar, pois “todos os milagres operados, serão apresentados a fim de que, se possível, os próprios eleitos sejam enganados.” – </a:t>
            </a:r>
            <a:r>
              <a:rPr lang="pt-BR" altLang="pt-BR" i="1"/>
              <a:t>Medicina e Salvação</a:t>
            </a:r>
            <a:r>
              <a:rPr lang="pt-BR" altLang="pt-BR"/>
              <a:t>, pág. 15.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FEBB113C-58A0-49BD-A3C0-BC597CDD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09775"/>
            <a:ext cx="72009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Por isso, todo o cuidado é necessário! Entrar no território inimigo pode ser perigoso demais. 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15C78E1A-628F-45C4-9418-7F1EA04A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23975"/>
            <a:ext cx="756126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“Os que se aventuram a entrar no terreno de Satanás, ele os reclama como seus e não hesitará em empenhar todas as energias e chamar em seu auxílio todas as hostes malignas a fim de arrebatar um único ser humano das mãos de Cristo” (ver </a:t>
            </a:r>
            <a:r>
              <a:rPr lang="pt-BR" altLang="pt-BR" i="1"/>
              <a:t>Testemunhos Seletos</a:t>
            </a:r>
            <a:r>
              <a:rPr lang="pt-BR" altLang="pt-BR"/>
              <a:t>, vol. 1, pág. 99).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09497493-BCC3-49D6-A142-0A0DB823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Então, como saber se a cura vem de Deus?</a:t>
            </a:r>
          </a:p>
          <a:p>
            <a:pPr eaLnBrk="1" hangingPunct="1"/>
            <a:r>
              <a:rPr lang="pt-BR" altLang="pt-BR"/>
              <a:t>Não somos autorizados por Deus a emitir julgamento se a cura é de Deus ou não. Esta convicção deve ser íntima e fruto da luz do Espírito Santo na vida do cristão.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FDED71D0-97A6-4B4C-997E-ABACADBC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36688"/>
            <a:ext cx="7632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Milagres verdadeiros tornarão a ocorrer.</a:t>
            </a:r>
          </a:p>
          <a:p>
            <a:pPr eaLnBrk="1" hangingPunct="1"/>
            <a:r>
              <a:rPr lang="pt-BR" altLang="pt-BR"/>
              <a:t>Quando vier a plenitude do poder do Espírito Santo sobre os fiéis guardadores dos mandamentos de Deus, novamente será concedido a Seu povo um poder extraordinário.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2677B959-79E7-4FAD-9E07-DD5F77A4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92225"/>
            <a:ext cx="80645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“A grande obra do evangelho não deverá encerrar-se com menor manifestação do poder de Deus do que a que assinalou o seu início. As profecias que se cumpriram no derramamento da chuva temporã no início do evangelho, devem novamente cumprir-se na chuva serôdia”. </a:t>
            </a:r>
            <a:r>
              <a:rPr lang="pt-BR" altLang="pt-BR" i="1"/>
              <a:t>O Grande Conflito</a:t>
            </a:r>
            <a:r>
              <a:rPr lang="pt-BR" altLang="pt-BR"/>
              <a:t>, págs. 611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2F3676FD-1273-4416-A35F-9402C99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77057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“... Servos de Deus, com o rosto iluminado e a resplandecer de santa consagração, apressar-se-ão de um lugar para outro para proclamar a mensagem do Céu. Por milhares de vozes em toda a extensão da Terra, será dada a advertência.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E1A9A0F9-F704-467D-AE19-D021547C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8027988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Operar-se-ão prodígios, os doentes serão curados, e sinais e maravilhas seguirão aos crentes. Satanás também opera com prodígios de mentira, fazendo mesmo descer fogo do céu, à vista dos homens (Apoc. 13:13). Assim os habitantes da Terra serão levados a decidir-se” </a:t>
            </a:r>
            <a:endParaRPr lang="pt-BR" altLang="pt-BR" i="1"/>
          </a:p>
          <a:p>
            <a:pPr eaLnBrk="1" hangingPunct="1">
              <a:lnSpc>
                <a:spcPct val="80000"/>
              </a:lnSpc>
            </a:pPr>
            <a:r>
              <a:rPr lang="pt-BR" altLang="pt-BR" i="1"/>
              <a:t>O Grande Conflito</a:t>
            </a:r>
            <a:r>
              <a:rPr lang="pt-BR" altLang="pt-BR"/>
              <a:t>, págs. 611 e 612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D581A352-8BAC-43CC-AEB6-D6086CC9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7338"/>
            <a:ext cx="66246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 objetivo deles é enganar e o alvo principal é o povo escolhido por Deus. Cristãos cairão na cilada dos milagres, não porque não a conheceram, mas porque não amaram a verdade. 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8C3996FE-50B7-4BEA-A2D0-8729CFFE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6327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Qual a diferença entre saber e amar a verdade? Quando se ama, se quer saber mais, estar mais tempo junto, viver junto, agradar o ser amado, contar a todo o mundo esta verdade. Mas, </a:t>
            </a:r>
            <a:r>
              <a:rPr lang="pt-BR" altLang="pt-BR" i="1"/>
              <a:t>“por se multiplicar a iniqüidade, o amor de muitos esfriará</a:t>
            </a:r>
            <a:r>
              <a:rPr lang="pt-BR" altLang="pt-BR"/>
              <a:t>”. 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FEB1364C-4A16-49E3-A0F6-207D9E2E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712946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A profecia bíblica revela que esta introdução de heresias ocorreria novamente, assim como ocorreu antes da 1ª vinda de Cristo. </a:t>
            </a:r>
            <a:r>
              <a:rPr lang="pt-BR" altLang="pt-BR" i="1"/>
              <a:t>“No meio do povo, surgiram falsos profetas, assim também haverá entre vós falsos mestres, os quais introduzirão, dissimuladamente, heresias...”</a:t>
            </a:r>
            <a:r>
              <a:rPr lang="pt-BR" altLang="pt-BR"/>
              <a:t> (2 Ped. 2:1).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D8301B9A-5B15-49E9-81DF-9A61969F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632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Apocalipse revela que poderes religiosos importantes, protagonistas de uma grande união ou ecumenismo, receberão um espírito operador de milagres. Mas, atenção! Este não será o Espírito de Deus e sim de demônios. (Apoc. 16:13)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AE0A6D18-7593-455B-B292-F211EB9E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5612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“ ... Os enganos do tempo do fim serão os mais poderosos já vistos. Multidões, inclusive grande número de adventistas, serão enganadas”. </a:t>
            </a:r>
            <a:endParaRPr lang="pt-BR" altLang="pt-BR" i="1"/>
          </a:p>
          <a:p>
            <a:pPr eaLnBrk="1" hangingPunct="1"/>
            <a:r>
              <a:rPr lang="pt-BR" altLang="pt-BR" i="1"/>
              <a:t>Caminhando com Jesus no Monte das Bem-Aventuranças </a:t>
            </a:r>
            <a:r>
              <a:rPr lang="pt-BR" altLang="pt-BR"/>
              <a:t>[MD 2001], pág. 337.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7734EBE8-405C-4170-899E-EBE46BC0B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4882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Na espera por um milagre de Deus, muitas pessoas não buscam a ajuda de um especialista.  Querem a bênção de Deus, mas não desejam se submeter à Sua vontade. Querem ver mágica. Isso não é fé, é presunção. 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D7C6A91B-2144-463F-8294-15A48ABFF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16088"/>
            <a:ext cx="69135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Cristo também sofreu essa tentação: Transformar pedras em pães para satisfazer suas necessidades. 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1082</Words>
  <Application>Microsoft Office PowerPoint</Application>
  <PresentationFormat>Apresentação na tela (4:3)</PresentationFormat>
  <Paragraphs>38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5</cp:revision>
  <dcterms:created xsi:type="dcterms:W3CDTF">2007-10-08T02:25:35Z</dcterms:created>
  <dcterms:modified xsi:type="dcterms:W3CDTF">2019-10-21T12:08:37Z</dcterms:modified>
</cp:coreProperties>
</file>