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57" r:id="rId14"/>
    <p:sldId id="25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302" r:id="rId42"/>
    <p:sldId id="301" r:id="rId43"/>
    <p:sldId id="297" r:id="rId44"/>
    <p:sldId id="298" r:id="rId45"/>
    <p:sldId id="299" r:id="rId46"/>
    <p:sldId id="300" r:id="rId47"/>
    <p:sldId id="306" r:id="rId48"/>
    <p:sldId id="303" r:id="rId49"/>
    <p:sldId id="307" r:id="rId50"/>
    <p:sldId id="308" r:id="rId51"/>
    <p:sldId id="309" r:id="rId52"/>
    <p:sldId id="311" r:id="rId53"/>
    <p:sldId id="313" r:id="rId54"/>
    <p:sldId id="312" r:id="rId55"/>
    <p:sldId id="314" r:id="rId56"/>
    <p:sldId id="315" r:id="rId57"/>
    <p:sldId id="316" r:id="rId58"/>
    <p:sldId id="317" r:id="rId59"/>
    <p:sldId id="318" r:id="rId60"/>
    <p:sldId id="319" r:id="rId61"/>
    <p:sldId id="320" r:id="rId62"/>
  </p:sldIdLst>
  <p:sldSz cx="9144000" cy="6858000" type="screen4x3"/>
  <p:notesSz cx="6858000" cy="9144000"/>
  <p:defaultTextStyle>
    <a:defPPr>
      <a:defRPr lang="pt-BR"/>
    </a:defPPr>
    <a:lvl1pPr algn="l" rtl="0" fontAlgn="base">
      <a:spcBef>
        <a:spcPct val="0"/>
      </a:spcBef>
      <a:spcAft>
        <a:spcPct val="0"/>
      </a:spcAft>
      <a:defRPr sz="3600" kern="1200">
        <a:solidFill>
          <a:schemeClr val="tx1"/>
        </a:solidFill>
        <a:latin typeface="Humanst521 BT" pitchFamily="34" charset="0"/>
        <a:ea typeface="+mn-ea"/>
        <a:cs typeface="+mn-cs"/>
      </a:defRPr>
    </a:lvl1pPr>
    <a:lvl2pPr marL="457200" algn="l" rtl="0" fontAlgn="base">
      <a:spcBef>
        <a:spcPct val="0"/>
      </a:spcBef>
      <a:spcAft>
        <a:spcPct val="0"/>
      </a:spcAft>
      <a:defRPr sz="3600" kern="1200">
        <a:solidFill>
          <a:schemeClr val="tx1"/>
        </a:solidFill>
        <a:latin typeface="Humanst521 BT" pitchFamily="34" charset="0"/>
        <a:ea typeface="+mn-ea"/>
        <a:cs typeface="+mn-cs"/>
      </a:defRPr>
    </a:lvl2pPr>
    <a:lvl3pPr marL="914400" algn="l" rtl="0" fontAlgn="base">
      <a:spcBef>
        <a:spcPct val="0"/>
      </a:spcBef>
      <a:spcAft>
        <a:spcPct val="0"/>
      </a:spcAft>
      <a:defRPr sz="3600" kern="1200">
        <a:solidFill>
          <a:schemeClr val="tx1"/>
        </a:solidFill>
        <a:latin typeface="Humanst521 BT" pitchFamily="34" charset="0"/>
        <a:ea typeface="+mn-ea"/>
        <a:cs typeface="+mn-cs"/>
      </a:defRPr>
    </a:lvl3pPr>
    <a:lvl4pPr marL="1371600" algn="l" rtl="0" fontAlgn="base">
      <a:spcBef>
        <a:spcPct val="0"/>
      </a:spcBef>
      <a:spcAft>
        <a:spcPct val="0"/>
      </a:spcAft>
      <a:defRPr sz="3600" kern="1200">
        <a:solidFill>
          <a:schemeClr val="tx1"/>
        </a:solidFill>
        <a:latin typeface="Humanst521 BT" pitchFamily="34" charset="0"/>
        <a:ea typeface="+mn-ea"/>
        <a:cs typeface="+mn-cs"/>
      </a:defRPr>
    </a:lvl4pPr>
    <a:lvl5pPr marL="1828800" algn="l" rtl="0" fontAlgn="base">
      <a:spcBef>
        <a:spcPct val="0"/>
      </a:spcBef>
      <a:spcAft>
        <a:spcPct val="0"/>
      </a:spcAft>
      <a:defRPr sz="3600" kern="1200">
        <a:solidFill>
          <a:schemeClr val="tx1"/>
        </a:solidFill>
        <a:latin typeface="Humanst521 BT" pitchFamily="34" charset="0"/>
        <a:ea typeface="+mn-ea"/>
        <a:cs typeface="+mn-cs"/>
      </a:defRPr>
    </a:lvl5pPr>
    <a:lvl6pPr marL="2286000" algn="l" defTabSz="914400" rtl="0" eaLnBrk="1" latinLnBrk="0" hangingPunct="1">
      <a:defRPr sz="3600" kern="1200">
        <a:solidFill>
          <a:schemeClr val="tx1"/>
        </a:solidFill>
        <a:latin typeface="Humanst521 BT" pitchFamily="34" charset="0"/>
        <a:ea typeface="+mn-ea"/>
        <a:cs typeface="+mn-cs"/>
      </a:defRPr>
    </a:lvl6pPr>
    <a:lvl7pPr marL="2743200" algn="l" defTabSz="914400" rtl="0" eaLnBrk="1" latinLnBrk="0" hangingPunct="1">
      <a:defRPr sz="3600" kern="1200">
        <a:solidFill>
          <a:schemeClr val="tx1"/>
        </a:solidFill>
        <a:latin typeface="Humanst521 BT" pitchFamily="34" charset="0"/>
        <a:ea typeface="+mn-ea"/>
        <a:cs typeface="+mn-cs"/>
      </a:defRPr>
    </a:lvl7pPr>
    <a:lvl8pPr marL="3200400" algn="l" defTabSz="914400" rtl="0" eaLnBrk="1" latinLnBrk="0" hangingPunct="1">
      <a:defRPr sz="3600" kern="1200">
        <a:solidFill>
          <a:schemeClr val="tx1"/>
        </a:solidFill>
        <a:latin typeface="Humanst521 BT" pitchFamily="34" charset="0"/>
        <a:ea typeface="+mn-ea"/>
        <a:cs typeface="+mn-cs"/>
      </a:defRPr>
    </a:lvl8pPr>
    <a:lvl9pPr marL="3657600" algn="l" defTabSz="914400" rtl="0" eaLnBrk="1" latinLnBrk="0" hangingPunct="1">
      <a:defRPr sz="3600" kern="1200">
        <a:solidFill>
          <a:schemeClr val="tx1"/>
        </a:solidFill>
        <a:latin typeface="Humanst521 B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AC237F7F-1C06-4CB2-ABF1-F81B9A40728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pt-BR"/>
          </a:p>
        </p:txBody>
      </p:sp>
      <p:sp>
        <p:nvSpPr>
          <p:cNvPr id="71683" name="Rectangle 3">
            <a:extLst>
              <a:ext uri="{FF2B5EF4-FFF2-40B4-BE49-F238E27FC236}">
                <a16:creationId xmlns:a16="http://schemas.microsoft.com/office/drawing/2014/main" id="{0204B701-D464-4A1A-9A2B-43CEA2EC709C}"/>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pt-BR"/>
          </a:p>
        </p:txBody>
      </p:sp>
      <p:sp>
        <p:nvSpPr>
          <p:cNvPr id="63492" name="Rectangle 4">
            <a:extLst>
              <a:ext uri="{FF2B5EF4-FFF2-40B4-BE49-F238E27FC236}">
                <a16:creationId xmlns:a16="http://schemas.microsoft.com/office/drawing/2014/main" id="{FD0A8909-20F2-4892-9B8C-5C285C0A10A4}"/>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5" name="Rectangle 5">
            <a:extLst>
              <a:ext uri="{FF2B5EF4-FFF2-40B4-BE49-F238E27FC236}">
                <a16:creationId xmlns:a16="http://schemas.microsoft.com/office/drawing/2014/main" id="{1C6C0C24-E3F9-40B2-B2A2-FD2D5BD8EA65}"/>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71686" name="Rectangle 6">
            <a:extLst>
              <a:ext uri="{FF2B5EF4-FFF2-40B4-BE49-F238E27FC236}">
                <a16:creationId xmlns:a16="http://schemas.microsoft.com/office/drawing/2014/main" id="{EA6CB8DE-2623-4A5E-8ACA-253668754ABF}"/>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pt-BR"/>
          </a:p>
        </p:txBody>
      </p:sp>
      <p:sp>
        <p:nvSpPr>
          <p:cNvPr id="71687" name="Rectangle 7">
            <a:extLst>
              <a:ext uri="{FF2B5EF4-FFF2-40B4-BE49-F238E27FC236}">
                <a16:creationId xmlns:a16="http://schemas.microsoft.com/office/drawing/2014/main" id="{55128913-5E17-4660-B84F-51AB7E466D78}"/>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D52BB45B-87BA-4561-A034-748256A4DC05}"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715EF37C-20FF-4F2E-B786-985079BBD3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12E923A6-9B7C-48FE-A009-716713F32B7F}" type="slidenum">
              <a:rPr lang="pt-BR" altLang="pt-BR" sz="1200">
                <a:latin typeface="Arial" panose="020B0604020202020204" pitchFamily="34" charset="0"/>
              </a:rPr>
              <a:pPr eaLnBrk="1" hangingPunct="1"/>
              <a:t>1</a:t>
            </a:fld>
            <a:endParaRPr lang="pt-BR" altLang="pt-BR" sz="1200">
              <a:latin typeface="Arial" panose="020B0604020202020204" pitchFamily="34" charset="0"/>
            </a:endParaRPr>
          </a:p>
        </p:txBody>
      </p:sp>
      <p:sp>
        <p:nvSpPr>
          <p:cNvPr id="64515" name="Rectangle 2">
            <a:extLst>
              <a:ext uri="{FF2B5EF4-FFF2-40B4-BE49-F238E27FC236}">
                <a16:creationId xmlns:a16="http://schemas.microsoft.com/office/drawing/2014/main" id="{964F9500-0154-443B-9210-859E7D9DBBF8}"/>
              </a:ext>
            </a:extLst>
          </p:cNvPr>
          <p:cNvSpPr>
            <a:spLocks noRot="1" noChangeArrowheads="1" noTextEdit="1"/>
          </p:cNvSpPr>
          <p:nvPr>
            <p:ph type="sldImg"/>
          </p:nvPr>
        </p:nvSpPr>
        <p:spPr>
          <a:ln/>
        </p:spPr>
      </p:sp>
      <p:sp>
        <p:nvSpPr>
          <p:cNvPr id="64516" name="Rectangle 3">
            <a:extLst>
              <a:ext uri="{FF2B5EF4-FFF2-40B4-BE49-F238E27FC236}">
                <a16:creationId xmlns:a16="http://schemas.microsoft.com/office/drawing/2014/main" id="{DCEC0104-3A5E-4364-9A60-4F321BDC16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903E1C23-90D0-4240-9121-379436247C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809C299A-BE4F-48E7-AE9B-08490798EF87}" type="slidenum">
              <a:rPr lang="pt-BR" altLang="pt-BR" sz="1200">
                <a:latin typeface="Arial" panose="020B0604020202020204" pitchFamily="34" charset="0"/>
              </a:rPr>
              <a:pPr eaLnBrk="1" hangingPunct="1"/>
              <a:t>10</a:t>
            </a:fld>
            <a:endParaRPr lang="pt-BR" altLang="pt-BR" sz="1200">
              <a:latin typeface="Arial" panose="020B0604020202020204" pitchFamily="34" charset="0"/>
            </a:endParaRPr>
          </a:p>
        </p:txBody>
      </p:sp>
      <p:sp>
        <p:nvSpPr>
          <p:cNvPr id="73731" name="Rectangle 2">
            <a:extLst>
              <a:ext uri="{FF2B5EF4-FFF2-40B4-BE49-F238E27FC236}">
                <a16:creationId xmlns:a16="http://schemas.microsoft.com/office/drawing/2014/main" id="{585AADDE-F345-4983-9161-43F0536A932A}"/>
              </a:ext>
            </a:extLst>
          </p:cNvPr>
          <p:cNvSpPr>
            <a:spLocks noRot="1" noChangeArrowheads="1" noTextEdit="1"/>
          </p:cNvSpPr>
          <p:nvPr>
            <p:ph type="sldImg"/>
          </p:nvPr>
        </p:nvSpPr>
        <p:spPr>
          <a:ln/>
        </p:spPr>
      </p:sp>
      <p:sp>
        <p:nvSpPr>
          <p:cNvPr id="73732" name="Rectangle 3">
            <a:extLst>
              <a:ext uri="{FF2B5EF4-FFF2-40B4-BE49-F238E27FC236}">
                <a16:creationId xmlns:a16="http://schemas.microsoft.com/office/drawing/2014/main" id="{4B75D424-06E2-4257-BF3E-05161B3D08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F378CC26-FCEB-4498-BD46-CC895AF633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05402E2E-9C32-47E0-B973-DFE002AC6EC4}" type="slidenum">
              <a:rPr lang="pt-BR" altLang="pt-BR" sz="1200">
                <a:latin typeface="Arial" panose="020B0604020202020204" pitchFamily="34" charset="0"/>
              </a:rPr>
              <a:pPr eaLnBrk="1" hangingPunct="1"/>
              <a:t>11</a:t>
            </a:fld>
            <a:endParaRPr lang="pt-BR" altLang="pt-BR" sz="1200">
              <a:latin typeface="Arial" panose="020B0604020202020204" pitchFamily="34" charset="0"/>
            </a:endParaRPr>
          </a:p>
        </p:txBody>
      </p:sp>
      <p:sp>
        <p:nvSpPr>
          <p:cNvPr id="74755" name="Rectangle 2">
            <a:extLst>
              <a:ext uri="{FF2B5EF4-FFF2-40B4-BE49-F238E27FC236}">
                <a16:creationId xmlns:a16="http://schemas.microsoft.com/office/drawing/2014/main" id="{1B3F3B17-E71E-4A8D-9003-263CE743EF47}"/>
              </a:ext>
            </a:extLst>
          </p:cNvPr>
          <p:cNvSpPr>
            <a:spLocks noRot="1" noChangeArrowheads="1" noTextEdit="1"/>
          </p:cNvSpPr>
          <p:nvPr>
            <p:ph type="sldImg"/>
          </p:nvPr>
        </p:nvSpPr>
        <p:spPr>
          <a:ln/>
        </p:spPr>
      </p:sp>
      <p:sp>
        <p:nvSpPr>
          <p:cNvPr id="74756" name="Rectangle 3">
            <a:extLst>
              <a:ext uri="{FF2B5EF4-FFF2-40B4-BE49-F238E27FC236}">
                <a16:creationId xmlns:a16="http://schemas.microsoft.com/office/drawing/2014/main" id="{4F74373A-3C44-4FFB-A253-6F3058C613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A2B0AD10-AA86-4A90-B7D8-8D1B7CEEAF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6C8D87BF-C537-48F6-9C93-FAAB7688F320}" type="slidenum">
              <a:rPr lang="pt-BR" altLang="pt-BR" sz="1200">
                <a:latin typeface="Arial" panose="020B0604020202020204" pitchFamily="34" charset="0"/>
              </a:rPr>
              <a:pPr eaLnBrk="1" hangingPunct="1"/>
              <a:t>12</a:t>
            </a:fld>
            <a:endParaRPr lang="pt-BR" altLang="pt-BR" sz="1200">
              <a:latin typeface="Arial" panose="020B0604020202020204" pitchFamily="34" charset="0"/>
            </a:endParaRPr>
          </a:p>
        </p:txBody>
      </p:sp>
      <p:sp>
        <p:nvSpPr>
          <p:cNvPr id="75779" name="Rectangle 2">
            <a:extLst>
              <a:ext uri="{FF2B5EF4-FFF2-40B4-BE49-F238E27FC236}">
                <a16:creationId xmlns:a16="http://schemas.microsoft.com/office/drawing/2014/main" id="{FA5A41C9-8FA8-48C2-A985-CD9AB8002632}"/>
              </a:ext>
            </a:extLst>
          </p:cNvPr>
          <p:cNvSpPr>
            <a:spLocks noRot="1" noChangeArrowheads="1" noTextEdit="1"/>
          </p:cNvSpPr>
          <p:nvPr>
            <p:ph type="sldImg"/>
          </p:nvPr>
        </p:nvSpPr>
        <p:spPr>
          <a:ln/>
        </p:spPr>
      </p:sp>
      <p:sp>
        <p:nvSpPr>
          <p:cNvPr id="75780" name="Rectangle 3">
            <a:extLst>
              <a:ext uri="{FF2B5EF4-FFF2-40B4-BE49-F238E27FC236}">
                <a16:creationId xmlns:a16="http://schemas.microsoft.com/office/drawing/2014/main" id="{5151F8A5-D3F4-4C10-A1B9-887D094214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9114F0CB-802E-46E9-9DAD-1C64CB9677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885A2A55-7FEF-406A-937D-1DE463F88EE3}" type="slidenum">
              <a:rPr lang="pt-BR" altLang="pt-BR" sz="1200">
                <a:latin typeface="Arial" panose="020B0604020202020204" pitchFamily="34" charset="0"/>
              </a:rPr>
              <a:pPr eaLnBrk="1" hangingPunct="1"/>
              <a:t>13</a:t>
            </a:fld>
            <a:endParaRPr lang="pt-BR" altLang="pt-BR" sz="1200">
              <a:latin typeface="Arial" panose="020B0604020202020204" pitchFamily="34" charset="0"/>
            </a:endParaRPr>
          </a:p>
        </p:txBody>
      </p:sp>
      <p:sp>
        <p:nvSpPr>
          <p:cNvPr id="76803" name="Rectangle 2">
            <a:extLst>
              <a:ext uri="{FF2B5EF4-FFF2-40B4-BE49-F238E27FC236}">
                <a16:creationId xmlns:a16="http://schemas.microsoft.com/office/drawing/2014/main" id="{FA3CE32F-3C76-48F9-88DC-BDF94E46A3E0}"/>
              </a:ext>
            </a:extLst>
          </p:cNvPr>
          <p:cNvSpPr>
            <a:spLocks noRot="1" noChangeArrowheads="1" noTextEdit="1"/>
          </p:cNvSpPr>
          <p:nvPr>
            <p:ph type="sldImg"/>
          </p:nvPr>
        </p:nvSpPr>
        <p:spPr>
          <a:ln/>
        </p:spPr>
      </p:sp>
      <p:sp>
        <p:nvSpPr>
          <p:cNvPr id="76804" name="Rectangle 3">
            <a:extLst>
              <a:ext uri="{FF2B5EF4-FFF2-40B4-BE49-F238E27FC236}">
                <a16:creationId xmlns:a16="http://schemas.microsoft.com/office/drawing/2014/main" id="{A122B076-17C1-4F60-881D-3DFEFC153A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8B86BC37-F82C-4EE9-A386-AD0D74B704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17338BB2-1C41-4124-BE9E-866274D9DA8B}" type="slidenum">
              <a:rPr lang="pt-BR" altLang="pt-BR" sz="1200">
                <a:latin typeface="Arial" panose="020B0604020202020204" pitchFamily="34" charset="0"/>
              </a:rPr>
              <a:pPr eaLnBrk="1" hangingPunct="1"/>
              <a:t>14</a:t>
            </a:fld>
            <a:endParaRPr lang="pt-BR" altLang="pt-BR" sz="1200">
              <a:latin typeface="Arial" panose="020B0604020202020204" pitchFamily="34" charset="0"/>
            </a:endParaRPr>
          </a:p>
        </p:txBody>
      </p:sp>
      <p:sp>
        <p:nvSpPr>
          <p:cNvPr id="77827" name="Rectangle 2">
            <a:extLst>
              <a:ext uri="{FF2B5EF4-FFF2-40B4-BE49-F238E27FC236}">
                <a16:creationId xmlns:a16="http://schemas.microsoft.com/office/drawing/2014/main" id="{C024119B-85B9-4A4F-87C2-9A6D29B2BEB2}"/>
              </a:ext>
            </a:extLst>
          </p:cNvPr>
          <p:cNvSpPr>
            <a:spLocks noRot="1" noChangeArrowheads="1" noTextEdit="1"/>
          </p:cNvSpPr>
          <p:nvPr>
            <p:ph type="sldImg"/>
          </p:nvPr>
        </p:nvSpPr>
        <p:spPr>
          <a:ln/>
        </p:spPr>
      </p:sp>
      <p:sp>
        <p:nvSpPr>
          <p:cNvPr id="77828" name="Rectangle 3">
            <a:extLst>
              <a:ext uri="{FF2B5EF4-FFF2-40B4-BE49-F238E27FC236}">
                <a16:creationId xmlns:a16="http://schemas.microsoft.com/office/drawing/2014/main" id="{7DD5EBF3-7823-44E0-99AE-694BE4F3BE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CD5A53B0-9C53-4723-AE9D-8A0C353830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1966AFDF-FBA1-4B2C-815C-3C10C3DEA180}" type="slidenum">
              <a:rPr lang="pt-BR" altLang="pt-BR" sz="1200">
                <a:latin typeface="Arial" panose="020B0604020202020204" pitchFamily="34" charset="0"/>
              </a:rPr>
              <a:pPr eaLnBrk="1" hangingPunct="1"/>
              <a:t>15</a:t>
            </a:fld>
            <a:endParaRPr lang="pt-BR" altLang="pt-BR" sz="1200">
              <a:latin typeface="Arial" panose="020B0604020202020204" pitchFamily="34" charset="0"/>
            </a:endParaRPr>
          </a:p>
        </p:txBody>
      </p:sp>
      <p:sp>
        <p:nvSpPr>
          <p:cNvPr id="78851" name="Rectangle 2">
            <a:extLst>
              <a:ext uri="{FF2B5EF4-FFF2-40B4-BE49-F238E27FC236}">
                <a16:creationId xmlns:a16="http://schemas.microsoft.com/office/drawing/2014/main" id="{E8D88717-1D22-4373-81E3-0F262F44345B}"/>
              </a:ext>
            </a:extLst>
          </p:cNvPr>
          <p:cNvSpPr>
            <a:spLocks noRot="1" noChangeArrowheads="1" noTextEdit="1"/>
          </p:cNvSpPr>
          <p:nvPr>
            <p:ph type="sldImg"/>
          </p:nvPr>
        </p:nvSpPr>
        <p:spPr>
          <a:ln/>
        </p:spPr>
      </p:sp>
      <p:sp>
        <p:nvSpPr>
          <p:cNvPr id="78852" name="Rectangle 3">
            <a:extLst>
              <a:ext uri="{FF2B5EF4-FFF2-40B4-BE49-F238E27FC236}">
                <a16:creationId xmlns:a16="http://schemas.microsoft.com/office/drawing/2014/main" id="{97A8C649-4517-4F51-A7C5-DD7275D2BE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81A95337-62BF-4061-BC3C-C482C0FD3E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B9D767EE-AF31-4DE1-87C6-3DB707547D45}" type="slidenum">
              <a:rPr lang="pt-BR" altLang="pt-BR" sz="1200">
                <a:latin typeface="Arial" panose="020B0604020202020204" pitchFamily="34" charset="0"/>
              </a:rPr>
              <a:pPr eaLnBrk="1" hangingPunct="1"/>
              <a:t>16</a:t>
            </a:fld>
            <a:endParaRPr lang="pt-BR" altLang="pt-BR" sz="1200">
              <a:latin typeface="Arial" panose="020B0604020202020204" pitchFamily="34" charset="0"/>
            </a:endParaRPr>
          </a:p>
        </p:txBody>
      </p:sp>
      <p:sp>
        <p:nvSpPr>
          <p:cNvPr id="79875" name="Rectangle 2">
            <a:extLst>
              <a:ext uri="{FF2B5EF4-FFF2-40B4-BE49-F238E27FC236}">
                <a16:creationId xmlns:a16="http://schemas.microsoft.com/office/drawing/2014/main" id="{6ECECFBD-3B34-4F14-BD4F-EFF646DE556B}"/>
              </a:ext>
            </a:extLst>
          </p:cNvPr>
          <p:cNvSpPr>
            <a:spLocks noRot="1" noChangeArrowheads="1" noTextEdit="1"/>
          </p:cNvSpPr>
          <p:nvPr>
            <p:ph type="sldImg"/>
          </p:nvPr>
        </p:nvSpPr>
        <p:spPr>
          <a:ln/>
        </p:spPr>
      </p:sp>
      <p:sp>
        <p:nvSpPr>
          <p:cNvPr id="79876" name="Rectangle 3">
            <a:extLst>
              <a:ext uri="{FF2B5EF4-FFF2-40B4-BE49-F238E27FC236}">
                <a16:creationId xmlns:a16="http://schemas.microsoft.com/office/drawing/2014/main" id="{5B609BD5-6DA8-42C7-AC02-C4607805A9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A27763F9-7A08-4CF4-9ADE-0C271FF940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7AAAEDAC-266D-40E1-8920-4B6917E391D8}" type="slidenum">
              <a:rPr lang="pt-BR" altLang="pt-BR" sz="1200">
                <a:latin typeface="Arial" panose="020B0604020202020204" pitchFamily="34" charset="0"/>
              </a:rPr>
              <a:pPr eaLnBrk="1" hangingPunct="1"/>
              <a:t>17</a:t>
            </a:fld>
            <a:endParaRPr lang="pt-BR" altLang="pt-BR" sz="1200">
              <a:latin typeface="Arial" panose="020B0604020202020204" pitchFamily="34" charset="0"/>
            </a:endParaRPr>
          </a:p>
        </p:txBody>
      </p:sp>
      <p:sp>
        <p:nvSpPr>
          <p:cNvPr id="80899" name="Rectangle 2">
            <a:extLst>
              <a:ext uri="{FF2B5EF4-FFF2-40B4-BE49-F238E27FC236}">
                <a16:creationId xmlns:a16="http://schemas.microsoft.com/office/drawing/2014/main" id="{BD774657-AA1F-460D-9187-FD3C6AEB9F66}"/>
              </a:ext>
            </a:extLst>
          </p:cNvPr>
          <p:cNvSpPr>
            <a:spLocks noRot="1" noChangeArrowheads="1" noTextEdit="1"/>
          </p:cNvSpPr>
          <p:nvPr>
            <p:ph type="sldImg"/>
          </p:nvPr>
        </p:nvSpPr>
        <p:spPr>
          <a:ln/>
        </p:spPr>
      </p:sp>
      <p:sp>
        <p:nvSpPr>
          <p:cNvPr id="80900" name="Rectangle 3">
            <a:extLst>
              <a:ext uri="{FF2B5EF4-FFF2-40B4-BE49-F238E27FC236}">
                <a16:creationId xmlns:a16="http://schemas.microsoft.com/office/drawing/2014/main" id="{CB960B95-355D-4973-8717-121E3077BD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68C99DC5-F0ED-410A-AF82-A1BFBD3834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694DC5F8-9C9A-42A1-BFEC-999CAFBB3D69}" type="slidenum">
              <a:rPr lang="pt-BR" altLang="pt-BR" sz="1200">
                <a:latin typeface="Arial" panose="020B0604020202020204" pitchFamily="34" charset="0"/>
              </a:rPr>
              <a:pPr eaLnBrk="1" hangingPunct="1"/>
              <a:t>18</a:t>
            </a:fld>
            <a:endParaRPr lang="pt-BR" altLang="pt-BR" sz="1200">
              <a:latin typeface="Arial" panose="020B0604020202020204" pitchFamily="34" charset="0"/>
            </a:endParaRPr>
          </a:p>
        </p:txBody>
      </p:sp>
      <p:sp>
        <p:nvSpPr>
          <p:cNvPr id="81923" name="Rectangle 2">
            <a:extLst>
              <a:ext uri="{FF2B5EF4-FFF2-40B4-BE49-F238E27FC236}">
                <a16:creationId xmlns:a16="http://schemas.microsoft.com/office/drawing/2014/main" id="{73F8B45E-55B5-42C3-AC92-750958F2C7E4}"/>
              </a:ext>
            </a:extLst>
          </p:cNvPr>
          <p:cNvSpPr>
            <a:spLocks noRot="1" noChangeArrowheads="1" noTextEdit="1"/>
          </p:cNvSpPr>
          <p:nvPr>
            <p:ph type="sldImg"/>
          </p:nvPr>
        </p:nvSpPr>
        <p:spPr>
          <a:ln/>
        </p:spPr>
      </p:sp>
      <p:sp>
        <p:nvSpPr>
          <p:cNvPr id="81924" name="Rectangle 3">
            <a:extLst>
              <a:ext uri="{FF2B5EF4-FFF2-40B4-BE49-F238E27FC236}">
                <a16:creationId xmlns:a16="http://schemas.microsoft.com/office/drawing/2014/main" id="{4C7DB067-FC47-48C7-B930-3FBDCB5C29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F44CE150-B417-4AD9-A46B-6D08FE47E6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5C803833-FC07-43DF-9127-B4CF7BAD1FC9}" type="slidenum">
              <a:rPr lang="pt-BR" altLang="pt-BR" sz="1200">
                <a:latin typeface="Arial" panose="020B0604020202020204" pitchFamily="34" charset="0"/>
              </a:rPr>
              <a:pPr eaLnBrk="1" hangingPunct="1"/>
              <a:t>19</a:t>
            </a:fld>
            <a:endParaRPr lang="pt-BR" altLang="pt-BR" sz="1200">
              <a:latin typeface="Arial" panose="020B0604020202020204" pitchFamily="34" charset="0"/>
            </a:endParaRPr>
          </a:p>
        </p:txBody>
      </p:sp>
      <p:sp>
        <p:nvSpPr>
          <p:cNvPr id="82947" name="Rectangle 2">
            <a:extLst>
              <a:ext uri="{FF2B5EF4-FFF2-40B4-BE49-F238E27FC236}">
                <a16:creationId xmlns:a16="http://schemas.microsoft.com/office/drawing/2014/main" id="{F8ADD2F6-934D-4E83-A418-BF68F8661600}"/>
              </a:ext>
            </a:extLst>
          </p:cNvPr>
          <p:cNvSpPr>
            <a:spLocks noRot="1" noChangeArrowheads="1" noTextEdit="1"/>
          </p:cNvSpPr>
          <p:nvPr>
            <p:ph type="sldImg"/>
          </p:nvPr>
        </p:nvSpPr>
        <p:spPr>
          <a:ln/>
        </p:spPr>
      </p:sp>
      <p:sp>
        <p:nvSpPr>
          <p:cNvPr id="82948" name="Rectangle 3">
            <a:extLst>
              <a:ext uri="{FF2B5EF4-FFF2-40B4-BE49-F238E27FC236}">
                <a16:creationId xmlns:a16="http://schemas.microsoft.com/office/drawing/2014/main" id="{AAE3575D-2F62-406E-A8FA-F8A9F8665D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FB868E27-5E5B-437C-9214-924E970236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846E2B58-5222-4FF5-AF33-7336D888FEDE}" type="slidenum">
              <a:rPr lang="pt-BR" altLang="pt-BR" sz="1200">
                <a:latin typeface="Arial" panose="020B0604020202020204" pitchFamily="34" charset="0"/>
              </a:rPr>
              <a:pPr eaLnBrk="1" hangingPunct="1"/>
              <a:t>2</a:t>
            </a:fld>
            <a:endParaRPr lang="pt-BR" altLang="pt-BR" sz="1200">
              <a:latin typeface="Arial" panose="020B0604020202020204" pitchFamily="34" charset="0"/>
            </a:endParaRPr>
          </a:p>
        </p:txBody>
      </p:sp>
      <p:sp>
        <p:nvSpPr>
          <p:cNvPr id="65539" name="Rectangle 2">
            <a:extLst>
              <a:ext uri="{FF2B5EF4-FFF2-40B4-BE49-F238E27FC236}">
                <a16:creationId xmlns:a16="http://schemas.microsoft.com/office/drawing/2014/main" id="{745588C0-83B3-4B9F-99C6-36E084643D00}"/>
              </a:ext>
            </a:extLst>
          </p:cNvPr>
          <p:cNvSpPr>
            <a:spLocks noRot="1" noChangeArrowheads="1" noTextEdit="1"/>
          </p:cNvSpPr>
          <p:nvPr>
            <p:ph type="sldImg"/>
          </p:nvPr>
        </p:nvSpPr>
        <p:spPr>
          <a:ln/>
        </p:spPr>
      </p:sp>
      <p:sp>
        <p:nvSpPr>
          <p:cNvPr id="65540" name="Rectangle 3">
            <a:extLst>
              <a:ext uri="{FF2B5EF4-FFF2-40B4-BE49-F238E27FC236}">
                <a16:creationId xmlns:a16="http://schemas.microsoft.com/office/drawing/2014/main" id="{1404652F-00B4-4822-8CA3-9F4F1E5526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FE91091F-F566-4639-87E3-6A8109AF6F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62CFA48A-5488-4198-B823-E3BAB803AF62}" type="slidenum">
              <a:rPr lang="pt-BR" altLang="pt-BR" sz="1200">
                <a:latin typeface="Arial" panose="020B0604020202020204" pitchFamily="34" charset="0"/>
              </a:rPr>
              <a:pPr eaLnBrk="1" hangingPunct="1"/>
              <a:t>20</a:t>
            </a:fld>
            <a:endParaRPr lang="pt-BR" altLang="pt-BR" sz="1200">
              <a:latin typeface="Arial" panose="020B0604020202020204" pitchFamily="34" charset="0"/>
            </a:endParaRPr>
          </a:p>
        </p:txBody>
      </p:sp>
      <p:sp>
        <p:nvSpPr>
          <p:cNvPr id="83971" name="Rectangle 2">
            <a:extLst>
              <a:ext uri="{FF2B5EF4-FFF2-40B4-BE49-F238E27FC236}">
                <a16:creationId xmlns:a16="http://schemas.microsoft.com/office/drawing/2014/main" id="{F9808C6E-D226-4217-9604-7821EC2D3475}"/>
              </a:ext>
            </a:extLst>
          </p:cNvPr>
          <p:cNvSpPr>
            <a:spLocks noRot="1" noChangeArrowheads="1" noTextEdit="1"/>
          </p:cNvSpPr>
          <p:nvPr>
            <p:ph type="sldImg"/>
          </p:nvPr>
        </p:nvSpPr>
        <p:spPr>
          <a:ln/>
        </p:spPr>
      </p:sp>
      <p:sp>
        <p:nvSpPr>
          <p:cNvPr id="83972" name="Rectangle 3">
            <a:extLst>
              <a:ext uri="{FF2B5EF4-FFF2-40B4-BE49-F238E27FC236}">
                <a16:creationId xmlns:a16="http://schemas.microsoft.com/office/drawing/2014/main" id="{96C30EA2-D00E-42DF-B878-96BA32EAE2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FF622B0D-2B5F-4F5D-83C0-039A4451A1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9F36529E-4FD9-4652-BBBF-00899728C5C7}" type="slidenum">
              <a:rPr lang="pt-BR" altLang="pt-BR" sz="1200">
                <a:latin typeface="Arial" panose="020B0604020202020204" pitchFamily="34" charset="0"/>
              </a:rPr>
              <a:pPr eaLnBrk="1" hangingPunct="1"/>
              <a:t>21</a:t>
            </a:fld>
            <a:endParaRPr lang="pt-BR" altLang="pt-BR" sz="1200">
              <a:latin typeface="Arial" panose="020B0604020202020204" pitchFamily="34" charset="0"/>
            </a:endParaRPr>
          </a:p>
        </p:txBody>
      </p:sp>
      <p:sp>
        <p:nvSpPr>
          <p:cNvPr id="84995" name="Rectangle 2">
            <a:extLst>
              <a:ext uri="{FF2B5EF4-FFF2-40B4-BE49-F238E27FC236}">
                <a16:creationId xmlns:a16="http://schemas.microsoft.com/office/drawing/2014/main" id="{7FEEACB9-879E-4108-B327-0E5F1CC3314C}"/>
              </a:ext>
            </a:extLst>
          </p:cNvPr>
          <p:cNvSpPr>
            <a:spLocks noRot="1" noChangeArrowheads="1" noTextEdit="1"/>
          </p:cNvSpPr>
          <p:nvPr>
            <p:ph type="sldImg"/>
          </p:nvPr>
        </p:nvSpPr>
        <p:spPr>
          <a:ln/>
        </p:spPr>
      </p:sp>
      <p:sp>
        <p:nvSpPr>
          <p:cNvPr id="84996" name="Rectangle 3">
            <a:extLst>
              <a:ext uri="{FF2B5EF4-FFF2-40B4-BE49-F238E27FC236}">
                <a16:creationId xmlns:a16="http://schemas.microsoft.com/office/drawing/2014/main" id="{3C6BCEBF-0F13-48EE-BBE1-D6E18F3C95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3C1FDD5F-F02C-4471-BD99-BDAFC445DE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F7A87766-89C3-409B-BE68-15FE0072D73C}" type="slidenum">
              <a:rPr lang="pt-BR" altLang="pt-BR" sz="1200">
                <a:latin typeface="Arial" panose="020B0604020202020204" pitchFamily="34" charset="0"/>
              </a:rPr>
              <a:pPr eaLnBrk="1" hangingPunct="1"/>
              <a:t>22</a:t>
            </a:fld>
            <a:endParaRPr lang="pt-BR" altLang="pt-BR" sz="1200">
              <a:latin typeface="Arial" panose="020B0604020202020204" pitchFamily="34" charset="0"/>
            </a:endParaRPr>
          </a:p>
        </p:txBody>
      </p:sp>
      <p:sp>
        <p:nvSpPr>
          <p:cNvPr id="86019" name="Rectangle 2">
            <a:extLst>
              <a:ext uri="{FF2B5EF4-FFF2-40B4-BE49-F238E27FC236}">
                <a16:creationId xmlns:a16="http://schemas.microsoft.com/office/drawing/2014/main" id="{7D29CE6E-7952-4354-889D-36ACE875A1AE}"/>
              </a:ext>
            </a:extLst>
          </p:cNvPr>
          <p:cNvSpPr>
            <a:spLocks noRot="1" noChangeArrowheads="1" noTextEdit="1"/>
          </p:cNvSpPr>
          <p:nvPr>
            <p:ph type="sldImg"/>
          </p:nvPr>
        </p:nvSpPr>
        <p:spPr>
          <a:ln/>
        </p:spPr>
      </p:sp>
      <p:sp>
        <p:nvSpPr>
          <p:cNvPr id="86020" name="Rectangle 3">
            <a:extLst>
              <a:ext uri="{FF2B5EF4-FFF2-40B4-BE49-F238E27FC236}">
                <a16:creationId xmlns:a16="http://schemas.microsoft.com/office/drawing/2014/main" id="{CE6FBD56-DDAD-4FF3-A664-FAB60F3E4A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5857B1C8-C65F-4A79-A5C2-641B81F45A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719B6C10-6466-43FD-855C-A5322E6E81AF}" type="slidenum">
              <a:rPr lang="pt-BR" altLang="pt-BR" sz="1200">
                <a:latin typeface="Arial" panose="020B0604020202020204" pitchFamily="34" charset="0"/>
              </a:rPr>
              <a:pPr eaLnBrk="1" hangingPunct="1"/>
              <a:t>23</a:t>
            </a:fld>
            <a:endParaRPr lang="pt-BR" altLang="pt-BR" sz="1200">
              <a:latin typeface="Arial" panose="020B0604020202020204" pitchFamily="34" charset="0"/>
            </a:endParaRPr>
          </a:p>
        </p:txBody>
      </p:sp>
      <p:sp>
        <p:nvSpPr>
          <p:cNvPr id="87043" name="Rectangle 2">
            <a:extLst>
              <a:ext uri="{FF2B5EF4-FFF2-40B4-BE49-F238E27FC236}">
                <a16:creationId xmlns:a16="http://schemas.microsoft.com/office/drawing/2014/main" id="{7D1799F6-575B-437C-B1A2-F20E92193770}"/>
              </a:ext>
            </a:extLst>
          </p:cNvPr>
          <p:cNvSpPr>
            <a:spLocks noRot="1" noChangeArrowheads="1" noTextEdit="1"/>
          </p:cNvSpPr>
          <p:nvPr>
            <p:ph type="sldImg"/>
          </p:nvPr>
        </p:nvSpPr>
        <p:spPr>
          <a:ln/>
        </p:spPr>
      </p:sp>
      <p:sp>
        <p:nvSpPr>
          <p:cNvPr id="87044" name="Rectangle 3">
            <a:extLst>
              <a:ext uri="{FF2B5EF4-FFF2-40B4-BE49-F238E27FC236}">
                <a16:creationId xmlns:a16="http://schemas.microsoft.com/office/drawing/2014/main" id="{F1DF5091-5DD5-44BD-8B5C-43757ACF3E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7D6F8E89-4157-4E6C-A56E-62E4F2B33B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CA50B47A-6831-4C5A-929B-05B1CDE580C5}" type="slidenum">
              <a:rPr lang="pt-BR" altLang="pt-BR" sz="1200">
                <a:latin typeface="Arial" panose="020B0604020202020204" pitchFamily="34" charset="0"/>
              </a:rPr>
              <a:pPr eaLnBrk="1" hangingPunct="1"/>
              <a:t>24</a:t>
            </a:fld>
            <a:endParaRPr lang="pt-BR" altLang="pt-BR" sz="1200">
              <a:latin typeface="Arial" panose="020B0604020202020204" pitchFamily="34" charset="0"/>
            </a:endParaRPr>
          </a:p>
        </p:txBody>
      </p:sp>
      <p:sp>
        <p:nvSpPr>
          <p:cNvPr id="88067" name="Rectangle 2">
            <a:extLst>
              <a:ext uri="{FF2B5EF4-FFF2-40B4-BE49-F238E27FC236}">
                <a16:creationId xmlns:a16="http://schemas.microsoft.com/office/drawing/2014/main" id="{7959CEE8-9855-4032-B161-DA56C472B5C1}"/>
              </a:ext>
            </a:extLst>
          </p:cNvPr>
          <p:cNvSpPr>
            <a:spLocks noRot="1" noChangeArrowheads="1" noTextEdit="1"/>
          </p:cNvSpPr>
          <p:nvPr>
            <p:ph type="sldImg"/>
          </p:nvPr>
        </p:nvSpPr>
        <p:spPr>
          <a:ln/>
        </p:spPr>
      </p:sp>
      <p:sp>
        <p:nvSpPr>
          <p:cNvPr id="88068" name="Rectangle 3">
            <a:extLst>
              <a:ext uri="{FF2B5EF4-FFF2-40B4-BE49-F238E27FC236}">
                <a16:creationId xmlns:a16="http://schemas.microsoft.com/office/drawing/2014/main" id="{3D2FDAA7-5CE9-4B59-91B2-69A9BDB640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57F76353-697B-4DC5-A203-0413C820F7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38D3416B-BBFD-41D7-9E5C-D1D6FF34926F}" type="slidenum">
              <a:rPr lang="pt-BR" altLang="pt-BR" sz="1200">
                <a:latin typeface="Arial" panose="020B0604020202020204" pitchFamily="34" charset="0"/>
              </a:rPr>
              <a:pPr eaLnBrk="1" hangingPunct="1"/>
              <a:t>25</a:t>
            </a:fld>
            <a:endParaRPr lang="pt-BR" altLang="pt-BR" sz="1200">
              <a:latin typeface="Arial" panose="020B0604020202020204" pitchFamily="34" charset="0"/>
            </a:endParaRPr>
          </a:p>
        </p:txBody>
      </p:sp>
      <p:sp>
        <p:nvSpPr>
          <p:cNvPr id="89091" name="Rectangle 2">
            <a:extLst>
              <a:ext uri="{FF2B5EF4-FFF2-40B4-BE49-F238E27FC236}">
                <a16:creationId xmlns:a16="http://schemas.microsoft.com/office/drawing/2014/main" id="{30C6DFF3-C0A7-4F9F-9EE0-7E174BB7F1A4}"/>
              </a:ext>
            </a:extLst>
          </p:cNvPr>
          <p:cNvSpPr>
            <a:spLocks noRot="1" noChangeArrowheads="1" noTextEdit="1"/>
          </p:cNvSpPr>
          <p:nvPr>
            <p:ph type="sldImg"/>
          </p:nvPr>
        </p:nvSpPr>
        <p:spPr>
          <a:ln/>
        </p:spPr>
      </p:sp>
      <p:sp>
        <p:nvSpPr>
          <p:cNvPr id="89092" name="Rectangle 3">
            <a:extLst>
              <a:ext uri="{FF2B5EF4-FFF2-40B4-BE49-F238E27FC236}">
                <a16:creationId xmlns:a16="http://schemas.microsoft.com/office/drawing/2014/main" id="{F93CCE92-2210-4F2F-B1C2-6435FCBE7B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559095E5-0C81-4759-9F4D-DD58B03A87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47125CCD-7E13-4887-8FF7-3926B444524E}" type="slidenum">
              <a:rPr lang="pt-BR" altLang="pt-BR" sz="1200">
                <a:latin typeface="Arial" panose="020B0604020202020204" pitchFamily="34" charset="0"/>
              </a:rPr>
              <a:pPr eaLnBrk="1" hangingPunct="1"/>
              <a:t>26</a:t>
            </a:fld>
            <a:endParaRPr lang="pt-BR" altLang="pt-BR" sz="1200">
              <a:latin typeface="Arial" panose="020B0604020202020204" pitchFamily="34" charset="0"/>
            </a:endParaRPr>
          </a:p>
        </p:txBody>
      </p:sp>
      <p:sp>
        <p:nvSpPr>
          <p:cNvPr id="90115" name="Rectangle 2">
            <a:extLst>
              <a:ext uri="{FF2B5EF4-FFF2-40B4-BE49-F238E27FC236}">
                <a16:creationId xmlns:a16="http://schemas.microsoft.com/office/drawing/2014/main" id="{6AA1E525-1F6C-441A-9AE8-128D242D697C}"/>
              </a:ext>
            </a:extLst>
          </p:cNvPr>
          <p:cNvSpPr>
            <a:spLocks noRot="1" noChangeArrowheads="1" noTextEdit="1"/>
          </p:cNvSpPr>
          <p:nvPr>
            <p:ph type="sldImg"/>
          </p:nvPr>
        </p:nvSpPr>
        <p:spPr>
          <a:ln/>
        </p:spPr>
      </p:sp>
      <p:sp>
        <p:nvSpPr>
          <p:cNvPr id="90116" name="Rectangle 3">
            <a:extLst>
              <a:ext uri="{FF2B5EF4-FFF2-40B4-BE49-F238E27FC236}">
                <a16:creationId xmlns:a16="http://schemas.microsoft.com/office/drawing/2014/main" id="{CF351491-C5BD-4D83-8CCF-8366B41DB0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60A73C8F-CB26-4858-AE9D-B64FB78F22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37E7BB6C-0937-4F33-A18D-F1582791E175}" type="slidenum">
              <a:rPr lang="pt-BR" altLang="pt-BR" sz="1200">
                <a:latin typeface="Arial" panose="020B0604020202020204" pitchFamily="34" charset="0"/>
              </a:rPr>
              <a:pPr eaLnBrk="1" hangingPunct="1"/>
              <a:t>27</a:t>
            </a:fld>
            <a:endParaRPr lang="pt-BR" altLang="pt-BR" sz="1200">
              <a:latin typeface="Arial" panose="020B0604020202020204" pitchFamily="34" charset="0"/>
            </a:endParaRPr>
          </a:p>
        </p:txBody>
      </p:sp>
      <p:sp>
        <p:nvSpPr>
          <p:cNvPr id="91139" name="Rectangle 2">
            <a:extLst>
              <a:ext uri="{FF2B5EF4-FFF2-40B4-BE49-F238E27FC236}">
                <a16:creationId xmlns:a16="http://schemas.microsoft.com/office/drawing/2014/main" id="{0F9D39C0-0A15-464E-B9F6-FE5E07F574C6}"/>
              </a:ext>
            </a:extLst>
          </p:cNvPr>
          <p:cNvSpPr>
            <a:spLocks noRot="1" noChangeArrowheads="1" noTextEdit="1"/>
          </p:cNvSpPr>
          <p:nvPr>
            <p:ph type="sldImg"/>
          </p:nvPr>
        </p:nvSpPr>
        <p:spPr>
          <a:ln/>
        </p:spPr>
      </p:sp>
      <p:sp>
        <p:nvSpPr>
          <p:cNvPr id="91140" name="Rectangle 3">
            <a:extLst>
              <a:ext uri="{FF2B5EF4-FFF2-40B4-BE49-F238E27FC236}">
                <a16:creationId xmlns:a16="http://schemas.microsoft.com/office/drawing/2014/main" id="{A57E84D1-3BC0-4CCD-90E3-C9150F258A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5159C419-DF73-4A31-B607-5B33EFD743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CF16933E-E551-4549-BBBA-9799250151F9}" type="slidenum">
              <a:rPr lang="pt-BR" altLang="pt-BR" sz="1200">
                <a:latin typeface="Arial" panose="020B0604020202020204" pitchFamily="34" charset="0"/>
              </a:rPr>
              <a:pPr eaLnBrk="1" hangingPunct="1"/>
              <a:t>28</a:t>
            </a:fld>
            <a:endParaRPr lang="pt-BR" altLang="pt-BR" sz="1200">
              <a:latin typeface="Arial" panose="020B0604020202020204" pitchFamily="34" charset="0"/>
            </a:endParaRPr>
          </a:p>
        </p:txBody>
      </p:sp>
      <p:sp>
        <p:nvSpPr>
          <p:cNvPr id="92163" name="Rectangle 2">
            <a:extLst>
              <a:ext uri="{FF2B5EF4-FFF2-40B4-BE49-F238E27FC236}">
                <a16:creationId xmlns:a16="http://schemas.microsoft.com/office/drawing/2014/main" id="{CEA9E82E-AA10-4B59-A829-EB9F9F651F2B}"/>
              </a:ext>
            </a:extLst>
          </p:cNvPr>
          <p:cNvSpPr>
            <a:spLocks noRot="1" noChangeArrowheads="1" noTextEdit="1"/>
          </p:cNvSpPr>
          <p:nvPr>
            <p:ph type="sldImg"/>
          </p:nvPr>
        </p:nvSpPr>
        <p:spPr>
          <a:ln/>
        </p:spPr>
      </p:sp>
      <p:sp>
        <p:nvSpPr>
          <p:cNvPr id="92164" name="Rectangle 3">
            <a:extLst>
              <a:ext uri="{FF2B5EF4-FFF2-40B4-BE49-F238E27FC236}">
                <a16:creationId xmlns:a16="http://schemas.microsoft.com/office/drawing/2014/main" id="{4299172C-00AD-40E6-A007-011CF881B0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567AC3D6-186D-4903-A002-F2BF01DE0A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0975BD71-43DE-4158-89EB-77EF3890BE62}" type="slidenum">
              <a:rPr lang="pt-BR" altLang="pt-BR" sz="1200">
                <a:latin typeface="Arial" panose="020B0604020202020204" pitchFamily="34" charset="0"/>
              </a:rPr>
              <a:pPr eaLnBrk="1" hangingPunct="1"/>
              <a:t>29</a:t>
            </a:fld>
            <a:endParaRPr lang="pt-BR" altLang="pt-BR" sz="1200">
              <a:latin typeface="Arial" panose="020B0604020202020204" pitchFamily="34" charset="0"/>
            </a:endParaRPr>
          </a:p>
        </p:txBody>
      </p:sp>
      <p:sp>
        <p:nvSpPr>
          <p:cNvPr id="93187" name="Rectangle 2">
            <a:extLst>
              <a:ext uri="{FF2B5EF4-FFF2-40B4-BE49-F238E27FC236}">
                <a16:creationId xmlns:a16="http://schemas.microsoft.com/office/drawing/2014/main" id="{218154DB-8769-43DF-9F54-5E5196EB962D}"/>
              </a:ext>
            </a:extLst>
          </p:cNvPr>
          <p:cNvSpPr>
            <a:spLocks noRot="1" noChangeArrowheads="1" noTextEdit="1"/>
          </p:cNvSpPr>
          <p:nvPr>
            <p:ph type="sldImg"/>
          </p:nvPr>
        </p:nvSpPr>
        <p:spPr>
          <a:ln/>
        </p:spPr>
      </p:sp>
      <p:sp>
        <p:nvSpPr>
          <p:cNvPr id="93188" name="Rectangle 3">
            <a:extLst>
              <a:ext uri="{FF2B5EF4-FFF2-40B4-BE49-F238E27FC236}">
                <a16:creationId xmlns:a16="http://schemas.microsoft.com/office/drawing/2014/main" id="{0483BEFF-AE35-4B90-8E0A-80D18F11D1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E847B6D7-6A92-4903-89F8-48887A92CC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06923397-C042-4439-BAA5-AB92C606B041}" type="slidenum">
              <a:rPr lang="pt-BR" altLang="pt-BR" sz="1200">
                <a:latin typeface="Arial" panose="020B0604020202020204" pitchFamily="34" charset="0"/>
              </a:rPr>
              <a:pPr eaLnBrk="1" hangingPunct="1"/>
              <a:t>3</a:t>
            </a:fld>
            <a:endParaRPr lang="pt-BR" altLang="pt-BR" sz="1200">
              <a:latin typeface="Arial" panose="020B0604020202020204" pitchFamily="34" charset="0"/>
            </a:endParaRPr>
          </a:p>
        </p:txBody>
      </p:sp>
      <p:sp>
        <p:nvSpPr>
          <p:cNvPr id="66563" name="Rectangle 2">
            <a:extLst>
              <a:ext uri="{FF2B5EF4-FFF2-40B4-BE49-F238E27FC236}">
                <a16:creationId xmlns:a16="http://schemas.microsoft.com/office/drawing/2014/main" id="{20174F68-DCAB-4B0E-B319-083E520952A5}"/>
              </a:ext>
            </a:extLst>
          </p:cNvPr>
          <p:cNvSpPr>
            <a:spLocks noRot="1" noChangeArrowheads="1" noTextEdit="1"/>
          </p:cNvSpPr>
          <p:nvPr>
            <p:ph type="sldImg"/>
          </p:nvPr>
        </p:nvSpPr>
        <p:spPr>
          <a:ln/>
        </p:spPr>
      </p:sp>
      <p:sp>
        <p:nvSpPr>
          <p:cNvPr id="66564" name="Rectangle 3">
            <a:extLst>
              <a:ext uri="{FF2B5EF4-FFF2-40B4-BE49-F238E27FC236}">
                <a16:creationId xmlns:a16="http://schemas.microsoft.com/office/drawing/2014/main" id="{B6682548-080F-4035-995B-12BC269760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B4863B69-6A79-4C1B-96E0-B6D9FBC5DA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C7BAA98D-D485-4D6B-B677-053192EF3E80}" type="slidenum">
              <a:rPr lang="pt-BR" altLang="pt-BR" sz="1200">
                <a:latin typeface="Arial" panose="020B0604020202020204" pitchFamily="34" charset="0"/>
              </a:rPr>
              <a:pPr eaLnBrk="1" hangingPunct="1"/>
              <a:t>30</a:t>
            </a:fld>
            <a:endParaRPr lang="pt-BR" altLang="pt-BR" sz="1200">
              <a:latin typeface="Arial" panose="020B0604020202020204" pitchFamily="34" charset="0"/>
            </a:endParaRPr>
          </a:p>
        </p:txBody>
      </p:sp>
      <p:sp>
        <p:nvSpPr>
          <p:cNvPr id="94211" name="Rectangle 2">
            <a:extLst>
              <a:ext uri="{FF2B5EF4-FFF2-40B4-BE49-F238E27FC236}">
                <a16:creationId xmlns:a16="http://schemas.microsoft.com/office/drawing/2014/main" id="{31E0939E-FA12-4247-A3A8-05050E918DBF}"/>
              </a:ext>
            </a:extLst>
          </p:cNvPr>
          <p:cNvSpPr>
            <a:spLocks noRot="1" noChangeArrowheads="1" noTextEdit="1"/>
          </p:cNvSpPr>
          <p:nvPr>
            <p:ph type="sldImg"/>
          </p:nvPr>
        </p:nvSpPr>
        <p:spPr>
          <a:ln/>
        </p:spPr>
      </p:sp>
      <p:sp>
        <p:nvSpPr>
          <p:cNvPr id="94212" name="Rectangle 3">
            <a:extLst>
              <a:ext uri="{FF2B5EF4-FFF2-40B4-BE49-F238E27FC236}">
                <a16:creationId xmlns:a16="http://schemas.microsoft.com/office/drawing/2014/main" id="{04467000-E865-4E9B-8732-7CC138ACEB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105AB4C1-8535-4F8C-9A18-481948F7AF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FF5E6D95-9C9C-4634-9047-3546BEFCF811}" type="slidenum">
              <a:rPr lang="pt-BR" altLang="pt-BR" sz="1200">
                <a:latin typeface="Arial" panose="020B0604020202020204" pitchFamily="34" charset="0"/>
              </a:rPr>
              <a:pPr eaLnBrk="1" hangingPunct="1"/>
              <a:t>31</a:t>
            </a:fld>
            <a:endParaRPr lang="pt-BR" altLang="pt-BR" sz="1200">
              <a:latin typeface="Arial" panose="020B0604020202020204" pitchFamily="34" charset="0"/>
            </a:endParaRPr>
          </a:p>
        </p:txBody>
      </p:sp>
      <p:sp>
        <p:nvSpPr>
          <p:cNvPr id="95235" name="Rectangle 2">
            <a:extLst>
              <a:ext uri="{FF2B5EF4-FFF2-40B4-BE49-F238E27FC236}">
                <a16:creationId xmlns:a16="http://schemas.microsoft.com/office/drawing/2014/main" id="{C0F44669-7CAC-4602-AB0A-7828F9AD5DC0}"/>
              </a:ext>
            </a:extLst>
          </p:cNvPr>
          <p:cNvSpPr>
            <a:spLocks noRot="1" noChangeArrowheads="1" noTextEdit="1"/>
          </p:cNvSpPr>
          <p:nvPr>
            <p:ph type="sldImg"/>
          </p:nvPr>
        </p:nvSpPr>
        <p:spPr>
          <a:ln/>
        </p:spPr>
      </p:sp>
      <p:sp>
        <p:nvSpPr>
          <p:cNvPr id="95236" name="Rectangle 3">
            <a:extLst>
              <a:ext uri="{FF2B5EF4-FFF2-40B4-BE49-F238E27FC236}">
                <a16:creationId xmlns:a16="http://schemas.microsoft.com/office/drawing/2014/main" id="{4B5D8052-E51E-4A29-BB10-317CAF91F0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510765A0-AAAB-43C7-AC84-087A885768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F0B434FF-465F-4E25-A084-0F961BFF8FF4}" type="slidenum">
              <a:rPr lang="pt-BR" altLang="pt-BR" sz="1200">
                <a:latin typeface="Arial" panose="020B0604020202020204" pitchFamily="34" charset="0"/>
              </a:rPr>
              <a:pPr eaLnBrk="1" hangingPunct="1"/>
              <a:t>32</a:t>
            </a:fld>
            <a:endParaRPr lang="pt-BR" altLang="pt-BR" sz="1200">
              <a:latin typeface="Arial" panose="020B0604020202020204" pitchFamily="34" charset="0"/>
            </a:endParaRPr>
          </a:p>
        </p:txBody>
      </p:sp>
      <p:sp>
        <p:nvSpPr>
          <p:cNvPr id="96259" name="Rectangle 2">
            <a:extLst>
              <a:ext uri="{FF2B5EF4-FFF2-40B4-BE49-F238E27FC236}">
                <a16:creationId xmlns:a16="http://schemas.microsoft.com/office/drawing/2014/main" id="{BAC6D099-2724-4648-B43A-E5F0B40E8FCE}"/>
              </a:ext>
            </a:extLst>
          </p:cNvPr>
          <p:cNvSpPr>
            <a:spLocks noRot="1" noChangeArrowheads="1" noTextEdit="1"/>
          </p:cNvSpPr>
          <p:nvPr>
            <p:ph type="sldImg"/>
          </p:nvPr>
        </p:nvSpPr>
        <p:spPr>
          <a:ln/>
        </p:spPr>
      </p:sp>
      <p:sp>
        <p:nvSpPr>
          <p:cNvPr id="96260" name="Rectangle 3">
            <a:extLst>
              <a:ext uri="{FF2B5EF4-FFF2-40B4-BE49-F238E27FC236}">
                <a16:creationId xmlns:a16="http://schemas.microsoft.com/office/drawing/2014/main" id="{7161465D-6D16-4821-9AA0-1C8FBF0D7A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30818472-4FB1-4A58-A2A8-0648742400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4F20D0F5-5DD8-4F1F-8A9B-3773DB7A4744}" type="slidenum">
              <a:rPr lang="pt-BR" altLang="pt-BR" sz="1200">
                <a:latin typeface="Arial" panose="020B0604020202020204" pitchFamily="34" charset="0"/>
              </a:rPr>
              <a:pPr eaLnBrk="1" hangingPunct="1"/>
              <a:t>33</a:t>
            </a:fld>
            <a:endParaRPr lang="pt-BR" altLang="pt-BR" sz="1200">
              <a:latin typeface="Arial" panose="020B0604020202020204" pitchFamily="34" charset="0"/>
            </a:endParaRPr>
          </a:p>
        </p:txBody>
      </p:sp>
      <p:sp>
        <p:nvSpPr>
          <p:cNvPr id="97283" name="Rectangle 2">
            <a:extLst>
              <a:ext uri="{FF2B5EF4-FFF2-40B4-BE49-F238E27FC236}">
                <a16:creationId xmlns:a16="http://schemas.microsoft.com/office/drawing/2014/main" id="{5E30A589-3176-400D-8F8B-817E0BBD713F}"/>
              </a:ext>
            </a:extLst>
          </p:cNvPr>
          <p:cNvSpPr>
            <a:spLocks noRot="1" noChangeArrowheads="1" noTextEdit="1"/>
          </p:cNvSpPr>
          <p:nvPr>
            <p:ph type="sldImg"/>
          </p:nvPr>
        </p:nvSpPr>
        <p:spPr>
          <a:ln/>
        </p:spPr>
      </p:sp>
      <p:sp>
        <p:nvSpPr>
          <p:cNvPr id="97284" name="Rectangle 3">
            <a:extLst>
              <a:ext uri="{FF2B5EF4-FFF2-40B4-BE49-F238E27FC236}">
                <a16:creationId xmlns:a16="http://schemas.microsoft.com/office/drawing/2014/main" id="{DEB43E75-9464-4DF7-AE2F-76692E781A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7F838608-D044-4C17-B29D-8FFD1BD946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0DF2FD0D-F13E-4AF8-9673-0EF9D4B1D2D2}" type="slidenum">
              <a:rPr lang="pt-BR" altLang="pt-BR" sz="1200">
                <a:latin typeface="Arial" panose="020B0604020202020204" pitchFamily="34" charset="0"/>
              </a:rPr>
              <a:pPr eaLnBrk="1" hangingPunct="1"/>
              <a:t>34</a:t>
            </a:fld>
            <a:endParaRPr lang="pt-BR" altLang="pt-BR" sz="1200">
              <a:latin typeface="Arial" panose="020B0604020202020204" pitchFamily="34" charset="0"/>
            </a:endParaRPr>
          </a:p>
        </p:txBody>
      </p:sp>
      <p:sp>
        <p:nvSpPr>
          <p:cNvPr id="98307" name="Rectangle 2">
            <a:extLst>
              <a:ext uri="{FF2B5EF4-FFF2-40B4-BE49-F238E27FC236}">
                <a16:creationId xmlns:a16="http://schemas.microsoft.com/office/drawing/2014/main" id="{FBE6AAD5-0A16-45AC-A33F-9961CC9581D2}"/>
              </a:ext>
            </a:extLst>
          </p:cNvPr>
          <p:cNvSpPr>
            <a:spLocks noRot="1" noChangeArrowheads="1" noTextEdit="1"/>
          </p:cNvSpPr>
          <p:nvPr>
            <p:ph type="sldImg"/>
          </p:nvPr>
        </p:nvSpPr>
        <p:spPr>
          <a:ln/>
        </p:spPr>
      </p:sp>
      <p:sp>
        <p:nvSpPr>
          <p:cNvPr id="98308" name="Rectangle 3">
            <a:extLst>
              <a:ext uri="{FF2B5EF4-FFF2-40B4-BE49-F238E27FC236}">
                <a16:creationId xmlns:a16="http://schemas.microsoft.com/office/drawing/2014/main" id="{4DDFB04B-10BF-4313-8E2B-D389BBEADA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A21591E3-6789-4225-B054-4FA87B9CB0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87A2CE10-B3B6-46E1-9AAE-E9D440DB407C}" type="slidenum">
              <a:rPr lang="pt-BR" altLang="pt-BR" sz="1200">
                <a:latin typeface="Arial" panose="020B0604020202020204" pitchFamily="34" charset="0"/>
              </a:rPr>
              <a:pPr eaLnBrk="1" hangingPunct="1"/>
              <a:t>35</a:t>
            </a:fld>
            <a:endParaRPr lang="pt-BR" altLang="pt-BR" sz="1200">
              <a:latin typeface="Arial" panose="020B0604020202020204" pitchFamily="34" charset="0"/>
            </a:endParaRPr>
          </a:p>
        </p:txBody>
      </p:sp>
      <p:sp>
        <p:nvSpPr>
          <p:cNvPr id="99331" name="Rectangle 2">
            <a:extLst>
              <a:ext uri="{FF2B5EF4-FFF2-40B4-BE49-F238E27FC236}">
                <a16:creationId xmlns:a16="http://schemas.microsoft.com/office/drawing/2014/main" id="{40D5CD49-C7ED-4501-90A2-1CD63CA259A7}"/>
              </a:ext>
            </a:extLst>
          </p:cNvPr>
          <p:cNvSpPr>
            <a:spLocks noRot="1" noChangeArrowheads="1" noTextEdit="1"/>
          </p:cNvSpPr>
          <p:nvPr>
            <p:ph type="sldImg"/>
          </p:nvPr>
        </p:nvSpPr>
        <p:spPr>
          <a:ln/>
        </p:spPr>
      </p:sp>
      <p:sp>
        <p:nvSpPr>
          <p:cNvPr id="99332" name="Rectangle 3">
            <a:extLst>
              <a:ext uri="{FF2B5EF4-FFF2-40B4-BE49-F238E27FC236}">
                <a16:creationId xmlns:a16="http://schemas.microsoft.com/office/drawing/2014/main" id="{8D19143F-DCC6-411E-894D-8D0BACBC16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7F1098F8-8EA0-436C-9CFF-64A828106D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54373241-D175-46AA-A878-1A7C0EBEC1A3}" type="slidenum">
              <a:rPr lang="pt-BR" altLang="pt-BR" sz="1200">
                <a:latin typeface="Arial" panose="020B0604020202020204" pitchFamily="34" charset="0"/>
              </a:rPr>
              <a:pPr eaLnBrk="1" hangingPunct="1"/>
              <a:t>36</a:t>
            </a:fld>
            <a:endParaRPr lang="pt-BR" altLang="pt-BR" sz="1200">
              <a:latin typeface="Arial" panose="020B0604020202020204" pitchFamily="34" charset="0"/>
            </a:endParaRPr>
          </a:p>
        </p:txBody>
      </p:sp>
      <p:sp>
        <p:nvSpPr>
          <p:cNvPr id="100355" name="Rectangle 2">
            <a:extLst>
              <a:ext uri="{FF2B5EF4-FFF2-40B4-BE49-F238E27FC236}">
                <a16:creationId xmlns:a16="http://schemas.microsoft.com/office/drawing/2014/main" id="{5C7864F8-C497-41F0-BC58-1CFF761230DA}"/>
              </a:ext>
            </a:extLst>
          </p:cNvPr>
          <p:cNvSpPr>
            <a:spLocks noRot="1" noChangeArrowheads="1" noTextEdit="1"/>
          </p:cNvSpPr>
          <p:nvPr>
            <p:ph type="sldImg"/>
          </p:nvPr>
        </p:nvSpPr>
        <p:spPr>
          <a:ln/>
        </p:spPr>
      </p:sp>
      <p:sp>
        <p:nvSpPr>
          <p:cNvPr id="100356" name="Rectangle 3">
            <a:extLst>
              <a:ext uri="{FF2B5EF4-FFF2-40B4-BE49-F238E27FC236}">
                <a16:creationId xmlns:a16="http://schemas.microsoft.com/office/drawing/2014/main" id="{0C9F3316-D510-4396-8F97-1DEC9C0432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B9553230-429F-43CA-8DA7-466609CD9B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3CC3E572-0035-402C-8B5C-4EA197A212F8}" type="slidenum">
              <a:rPr lang="pt-BR" altLang="pt-BR" sz="1200">
                <a:latin typeface="Arial" panose="020B0604020202020204" pitchFamily="34" charset="0"/>
              </a:rPr>
              <a:pPr eaLnBrk="1" hangingPunct="1"/>
              <a:t>37</a:t>
            </a:fld>
            <a:endParaRPr lang="pt-BR" altLang="pt-BR" sz="1200">
              <a:latin typeface="Arial" panose="020B0604020202020204" pitchFamily="34" charset="0"/>
            </a:endParaRPr>
          </a:p>
        </p:txBody>
      </p:sp>
      <p:sp>
        <p:nvSpPr>
          <p:cNvPr id="101379" name="Rectangle 2">
            <a:extLst>
              <a:ext uri="{FF2B5EF4-FFF2-40B4-BE49-F238E27FC236}">
                <a16:creationId xmlns:a16="http://schemas.microsoft.com/office/drawing/2014/main" id="{F2EB90D5-A9E1-4187-839C-87151E708E00}"/>
              </a:ext>
            </a:extLst>
          </p:cNvPr>
          <p:cNvSpPr>
            <a:spLocks noRot="1" noChangeArrowheads="1" noTextEdit="1"/>
          </p:cNvSpPr>
          <p:nvPr>
            <p:ph type="sldImg"/>
          </p:nvPr>
        </p:nvSpPr>
        <p:spPr>
          <a:ln/>
        </p:spPr>
      </p:sp>
      <p:sp>
        <p:nvSpPr>
          <p:cNvPr id="101380" name="Rectangle 3">
            <a:extLst>
              <a:ext uri="{FF2B5EF4-FFF2-40B4-BE49-F238E27FC236}">
                <a16:creationId xmlns:a16="http://schemas.microsoft.com/office/drawing/2014/main" id="{8937C1DD-A70F-4508-B7E4-D2EB36C83A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FE21D723-E8DD-4270-99EC-B85A937344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89EB5822-9D1A-47DD-BF61-C9F39B184E6C}" type="slidenum">
              <a:rPr lang="pt-BR" altLang="pt-BR" sz="1200">
                <a:latin typeface="Arial" panose="020B0604020202020204" pitchFamily="34" charset="0"/>
              </a:rPr>
              <a:pPr eaLnBrk="1" hangingPunct="1"/>
              <a:t>38</a:t>
            </a:fld>
            <a:endParaRPr lang="pt-BR" altLang="pt-BR" sz="1200">
              <a:latin typeface="Arial" panose="020B0604020202020204" pitchFamily="34" charset="0"/>
            </a:endParaRPr>
          </a:p>
        </p:txBody>
      </p:sp>
      <p:sp>
        <p:nvSpPr>
          <p:cNvPr id="102403" name="Rectangle 2">
            <a:extLst>
              <a:ext uri="{FF2B5EF4-FFF2-40B4-BE49-F238E27FC236}">
                <a16:creationId xmlns:a16="http://schemas.microsoft.com/office/drawing/2014/main" id="{FCAF5A5E-C994-4518-9F99-8AB371296359}"/>
              </a:ext>
            </a:extLst>
          </p:cNvPr>
          <p:cNvSpPr>
            <a:spLocks noRot="1" noChangeArrowheads="1" noTextEdit="1"/>
          </p:cNvSpPr>
          <p:nvPr>
            <p:ph type="sldImg"/>
          </p:nvPr>
        </p:nvSpPr>
        <p:spPr>
          <a:ln/>
        </p:spPr>
      </p:sp>
      <p:sp>
        <p:nvSpPr>
          <p:cNvPr id="102404" name="Rectangle 3">
            <a:extLst>
              <a:ext uri="{FF2B5EF4-FFF2-40B4-BE49-F238E27FC236}">
                <a16:creationId xmlns:a16="http://schemas.microsoft.com/office/drawing/2014/main" id="{052A248A-60F0-4E8D-A914-F8862B19E3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C45743A9-4939-4DBC-9F2B-0E95ADC6C3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16B74462-CB66-4D72-98D3-DDA996960BA8}" type="slidenum">
              <a:rPr lang="pt-BR" altLang="pt-BR" sz="1200">
                <a:latin typeface="Arial" panose="020B0604020202020204" pitchFamily="34" charset="0"/>
              </a:rPr>
              <a:pPr eaLnBrk="1" hangingPunct="1"/>
              <a:t>39</a:t>
            </a:fld>
            <a:endParaRPr lang="pt-BR" altLang="pt-BR" sz="1200">
              <a:latin typeface="Arial" panose="020B0604020202020204" pitchFamily="34" charset="0"/>
            </a:endParaRPr>
          </a:p>
        </p:txBody>
      </p:sp>
      <p:sp>
        <p:nvSpPr>
          <p:cNvPr id="103427" name="Rectangle 2">
            <a:extLst>
              <a:ext uri="{FF2B5EF4-FFF2-40B4-BE49-F238E27FC236}">
                <a16:creationId xmlns:a16="http://schemas.microsoft.com/office/drawing/2014/main" id="{DAB46CC0-CAC1-4773-A25B-2DB5EE94F5A3}"/>
              </a:ext>
            </a:extLst>
          </p:cNvPr>
          <p:cNvSpPr>
            <a:spLocks noRot="1" noChangeArrowheads="1" noTextEdit="1"/>
          </p:cNvSpPr>
          <p:nvPr>
            <p:ph type="sldImg"/>
          </p:nvPr>
        </p:nvSpPr>
        <p:spPr>
          <a:ln/>
        </p:spPr>
      </p:sp>
      <p:sp>
        <p:nvSpPr>
          <p:cNvPr id="103428" name="Rectangle 3">
            <a:extLst>
              <a:ext uri="{FF2B5EF4-FFF2-40B4-BE49-F238E27FC236}">
                <a16:creationId xmlns:a16="http://schemas.microsoft.com/office/drawing/2014/main" id="{C310AF5A-3053-4CFB-B455-BF72490366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F7F867F5-1A53-4DEA-BF07-B9BCF11622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927FB13C-4B1D-4674-BEBB-D89A6228E8DA}" type="slidenum">
              <a:rPr lang="pt-BR" altLang="pt-BR" sz="1200">
                <a:latin typeface="Arial" panose="020B0604020202020204" pitchFamily="34" charset="0"/>
              </a:rPr>
              <a:pPr eaLnBrk="1" hangingPunct="1"/>
              <a:t>4</a:t>
            </a:fld>
            <a:endParaRPr lang="pt-BR" altLang="pt-BR" sz="1200">
              <a:latin typeface="Arial" panose="020B0604020202020204" pitchFamily="34" charset="0"/>
            </a:endParaRPr>
          </a:p>
        </p:txBody>
      </p:sp>
      <p:sp>
        <p:nvSpPr>
          <p:cNvPr id="67587" name="Rectangle 2">
            <a:extLst>
              <a:ext uri="{FF2B5EF4-FFF2-40B4-BE49-F238E27FC236}">
                <a16:creationId xmlns:a16="http://schemas.microsoft.com/office/drawing/2014/main" id="{192A6A2C-4033-4E8D-ABA5-07B269123565}"/>
              </a:ext>
            </a:extLst>
          </p:cNvPr>
          <p:cNvSpPr>
            <a:spLocks noRot="1" noChangeArrowheads="1" noTextEdit="1"/>
          </p:cNvSpPr>
          <p:nvPr>
            <p:ph type="sldImg"/>
          </p:nvPr>
        </p:nvSpPr>
        <p:spPr>
          <a:ln/>
        </p:spPr>
      </p:sp>
      <p:sp>
        <p:nvSpPr>
          <p:cNvPr id="67588" name="Rectangle 3">
            <a:extLst>
              <a:ext uri="{FF2B5EF4-FFF2-40B4-BE49-F238E27FC236}">
                <a16:creationId xmlns:a16="http://schemas.microsoft.com/office/drawing/2014/main" id="{ECA4A6C7-BF27-4FFA-B727-A344236E76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45095484-2504-4A7E-B15D-4CDE347F2F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D65DAD4F-9155-4A23-AEA6-B440A5A1FDEC}" type="slidenum">
              <a:rPr lang="pt-BR" altLang="pt-BR" sz="1200">
                <a:latin typeface="Arial" panose="020B0604020202020204" pitchFamily="34" charset="0"/>
              </a:rPr>
              <a:pPr eaLnBrk="1" hangingPunct="1"/>
              <a:t>40</a:t>
            </a:fld>
            <a:endParaRPr lang="pt-BR" altLang="pt-BR" sz="1200">
              <a:latin typeface="Arial" panose="020B0604020202020204" pitchFamily="34" charset="0"/>
            </a:endParaRPr>
          </a:p>
        </p:txBody>
      </p:sp>
      <p:sp>
        <p:nvSpPr>
          <p:cNvPr id="104451" name="Rectangle 2">
            <a:extLst>
              <a:ext uri="{FF2B5EF4-FFF2-40B4-BE49-F238E27FC236}">
                <a16:creationId xmlns:a16="http://schemas.microsoft.com/office/drawing/2014/main" id="{4A754A86-6CAE-49EE-AE70-AB2524AF6DB9}"/>
              </a:ext>
            </a:extLst>
          </p:cNvPr>
          <p:cNvSpPr>
            <a:spLocks noRot="1" noChangeArrowheads="1" noTextEdit="1"/>
          </p:cNvSpPr>
          <p:nvPr>
            <p:ph type="sldImg"/>
          </p:nvPr>
        </p:nvSpPr>
        <p:spPr>
          <a:ln/>
        </p:spPr>
      </p:sp>
      <p:sp>
        <p:nvSpPr>
          <p:cNvPr id="104452" name="Rectangle 3">
            <a:extLst>
              <a:ext uri="{FF2B5EF4-FFF2-40B4-BE49-F238E27FC236}">
                <a16:creationId xmlns:a16="http://schemas.microsoft.com/office/drawing/2014/main" id="{3CC7524A-9C89-468E-B643-6C3D03E89E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92053590-F3CE-487A-B410-9B0D7C4B6C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6CF4B582-B723-4D2A-ABA3-FB84DCC15C9F}" type="slidenum">
              <a:rPr lang="pt-BR" altLang="pt-BR" sz="1200">
                <a:latin typeface="Arial" panose="020B0604020202020204" pitchFamily="34" charset="0"/>
              </a:rPr>
              <a:pPr eaLnBrk="1" hangingPunct="1"/>
              <a:t>41</a:t>
            </a:fld>
            <a:endParaRPr lang="pt-BR" altLang="pt-BR" sz="1200">
              <a:latin typeface="Arial" panose="020B0604020202020204" pitchFamily="34" charset="0"/>
            </a:endParaRPr>
          </a:p>
        </p:txBody>
      </p:sp>
      <p:sp>
        <p:nvSpPr>
          <p:cNvPr id="105475" name="Rectangle 2">
            <a:extLst>
              <a:ext uri="{FF2B5EF4-FFF2-40B4-BE49-F238E27FC236}">
                <a16:creationId xmlns:a16="http://schemas.microsoft.com/office/drawing/2014/main" id="{02FE092C-F6EF-4631-B834-CA7CBFA42BA4}"/>
              </a:ext>
            </a:extLst>
          </p:cNvPr>
          <p:cNvSpPr>
            <a:spLocks noRot="1" noChangeArrowheads="1" noTextEdit="1"/>
          </p:cNvSpPr>
          <p:nvPr>
            <p:ph type="sldImg"/>
          </p:nvPr>
        </p:nvSpPr>
        <p:spPr>
          <a:ln/>
        </p:spPr>
      </p:sp>
      <p:sp>
        <p:nvSpPr>
          <p:cNvPr id="105476" name="Rectangle 3">
            <a:extLst>
              <a:ext uri="{FF2B5EF4-FFF2-40B4-BE49-F238E27FC236}">
                <a16:creationId xmlns:a16="http://schemas.microsoft.com/office/drawing/2014/main" id="{AB646CDC-0F62-4714-8424-E60B54D0D6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B891F19B-9943-466B-9161-A9BED296D5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16E2C4D7-80B8-4FB8-AF83-EF7C4ABDA835}" type="slidenum">
              <a:rPr lang="pt-BR" altLang="pt-BR" sz="1200">
                <a:latin typeface="Arial" panose="020B0604020202020204" pitchFamily="34" charset="0"/>
              </a:rPr>
              <a:pPr eaLnBrk="1" hangingPunct="1"/>
              <a:t>42</a:t>
            </a:fld>
            <a:endParaRPr lang="pt-BR" altLang="pt-BR" sz="1200">
              <a:latin typeface="Arial" panose="020B0604020202020204" pitchFamily="34" charset="0"/>
            </a:endParaRPr>
          </a:p>
        </p:txBody>
      </p:sp>
      <p:sp>
        <p:nvSpPr>
          <p:cNvPr id="106499" name="Rectangle 2">
            <a:extLst>
              <a:ext uri="{FF2B5EF4-FFF2-40B4-BE49-F238E27FC236}">
                <a16:creationId xmlns:a16="http://schemas.microsoft.com/office/drawing/2014/main" id="{3C45AE98-B087-47B9-8B38-F2CF9540B110}"/>
              </a:ext>
            </a:extLst>
          </p:cNvPr>
          <p:cNvSpPr>
            <a:spLocks noRot="1" noChangeArrowheads="1" noTextEdit="1"/>
          </p:cNvSpPr>
          <p:nvPr>
            <p:ph type="sldImg"/>
          </p:nvPr>
        </p:nvSpPr>
        <p:spPr>
          <a:ln/>
        </p:spPr>
      </p:sp>
      <p:sp>
        <p:nvSpPr>
          <p:cNvPr id="106500" name="Rectangle 3">
            <a:extLst>
              <a:ext uri="{FF2B5EF4-FFF2-40B4-BE49-F238E27FC236}">
                <a16:creationId xmlns:a16="http://schemas.microsoft.com/office/drawing/2014/main" id="{BDA14D6C-1948-400F-9826-9BFB77F7F3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0D2EF7A8-E239-482F-9327-9032652942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A7EA05D8-3F91-4C90-A99F-FCFCCFA3BD3B}" type="slidenum">
              <a:rPr lang="pt-BR" altLang="pt-BR" sz="1200">
                <a:latin typeface="Arial" panose="020B0604020202020204" pitchFamily="34" charset="0"/>
              </a:rPr>
              <a:pPr eaLnBrk="1" hangingPunct="1"/>
              <a:t>43</a:t>
            </a:fld>
            <a:endParaRPr lang="pt-BR" altLang="pt-BR" sz="1200">
              <a:latin typeface="Arial" panose="020B0604020202020204" pitchFamily="34" charset="0"/>
            </a:endParaRPr>
          </a:p>
        </p:txBody>
      </p:sp>
      <p:sp>
        <p:nvSpPr>
          <p:cNvPr id="107523" name="Rectangle 2">
            <a:extLst>
              <a:ext uri="{FF2B5EF4-FFF2-40B4-BE49-F238E27FC236}">
                <a16:creationId xmlns:a16="http://schemas.microsoft.com/office/drawing/2014/main" id="{B43014B2-F8FE-4AC9-ADBC-9D316E19B689}"/>
              </a:ext>
            </a:extLst>
          </p:cNvPr>
          <p:cNvSpPr>
            <a:spLocks noRot="1" noChangeArrowheads="1" noTextEdit="1"/>
          </p:cNvSpPr>
          <p:nvPr>
            <p:ph type="sldImg"/>
          </p:nvPr>
        </p:nvSpPr>
        <p:spPr>
          <a:ln/>
        </p:spPr>
      </p:sp>
      <p:sp>
        <p:nvSpPr>
          <p:cNvPr id="107524" name="Rectangle 3">
            <a:extLst>
              <a:ext uri="{FF2B5EF4-FFF2-40B4-BE49-F238E27FC236}">
                <a16:creationId xmlns:a16="http://schemas.microsoft.com/office/drawing/2014/main" id="{3B908BAD-8A93-44A8-9672-E6203B115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FCA8BE0E-CC3E-4555-A3CD-00CED72B3A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11E94BC7-026D-4E15-A6A3-FD2038AFF8D9}" type="slidenum">
              <a:rPr lang="pt-BR" altLang="pt-BR" sz="1200">
                <a:latin typeface="Arial" panose="020B0604020202020204" pitchFamily="34" charset="0"/>
              </a:rPr>
              <a:pPr eaLnBrk="1" hangingPunct="1"/>
              <a:t>44</a:t>
            </a:fld>
            <a:endParaRPr lang="pt-BR" altLang="pt-BR" sz="1200">
              <a:latin typeface="Arial" panose="020B0604020202020204" pitchFamily="34" charset="0"/>
            </a:endParaRPr>
          </a:p>
        </p:txBody>
      </p:sp>
      <p:sp>
        <p:nvSpPr>
          <p:cNvPr id="108547" name="Rectangle 2">
            <a:extLst>
              <a:ext uri="{FF2B5EF4-FFF2-40B4-BE49-F238E27FC236}">
                <a16:creationId xmlns:a16="http://schemas.microsoft.com/office/drawing/2014/main" id="{29DC0BF1-6BEE-47FE-A43D-8560F3AA51E8}"/>
              </a:ext>
            </a:extLst>
          </p:cNvPr>
          <p:cNvSpPr>
            <a:spLocks noRot="1" noChangeArrowheads="1" noTextEdit="1"/>
          </p:cNvSpPr>
          <p:nvPr>
            <p:ph type="sldImg"/>
          </p:nvPr>
        </p:nvSpPr>
        <p:spPr>
          <a:ln/>
        </p:spPr>
      </p:sp>
      <p:sp>
        <p:nvSpPr>
          <p:cNvPr id="108548" name="Rectangle 3">
            <a:extLst>
              <a:ext uri="{FF2B5EF4-FFF2-40B4-BE49-F238E27FC236}">
                <a16:creationId xmlns:a16="http://schemas.microsoft.com/office/drawing/2014/main" id="{0BAE1F6D-1F79-4C77-82EE-5915819F7F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DCEB2A0A-1732-466A-84B6-C7C2D0E49E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9E655975-0BDF-478B-A603-B13E43499FB5}" type="slidenum">
              <a:rPr lang="pt-BR" altLang="pt-BR" sz="1200">
                <a:latin typeface="Arial" panose="020B0604020202020204" pitchFamily="34" charset="0"/>
              </a:rPr>
              <a:pPr eaLnBrk="1" hangingPunct="1"/>
              <a:t>45</a:t>
            </a:fld>
            <a:endParaRPr lang="pt-BR" altLang="pt-BR" sz="1200">
              <a:latin typeface="Arial" panose="020B0604020202020204" pitchFamily="34" charset="0"/>
            </a:endParaRPr>
          </a:p>
        </p:txBody>
      </p:sp>
      <p:sp>
        <p:nvSpPr>
          <p:cNvPr id="109571" name="Rectangle 2">
            <a:extLst>
              <a:ext uri="{FF2B5EF4-FFF2-40B4-BE49-F238E27FC236}">
                <a16:creationId xmlns:a16="http://schemas.microsoft.com/office/drawing/2014/main" id="{C37F2172-CCF6-4896-A9C8-647CACE76CF8}"/>
              </a:ext>
            </a:extLst>
          </p:cNvPr>
          <p:cNvSpPr>
            <a:spLocks noRot="1" noChangeArrowheads="1" noTextEdit="1"/>
          </p:cNvSpPr>
          <p:nvPr>
            <p:ph type="sldImg"/>
          </p:nvPr>
        </p:nvSpPr>
        <p:spPr>
          <a:ln/>
        </p:spPr>
      </p:sp>
      <p:sp>
        <p:nvSpPr>
          <p:cNvPr id="109572" name="Rectangle 3">
            <a:extLst>
              <a:ext uri="{FF2B5EF4-FFF2-40B4-BE49-F238E27FC236}">
                <a16:creationId xmlns:a16="http://schemas.microsoft.com/office/drawing/2014/main" id="{61A1FF5A-962E-4F88-AE20-4A2358DDCD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8E60FECF-DD49-4271-B125-968D886189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AD6E3110-1C93-4C6D-A535-1D175B748AA9}" type="slidenum">
              <a:rPr lang="pt-BR" altLang="pt-BR" sz="1200">
                <a:latin typeface="Arial" panose="020B0604020202020204" pitchFamily="34" charset="0"/>
              </a:rPr>
              <a:pPr eaLnBrk="1" hangingPunct="1"/>
              <a:t>46</a:t>
            </a:fld>
            <a:endParaRPr lang="pt-BR" altLang="pt-BR" sz="1200">
              <a:latin typeface="Arial" panose="020B0604020202020204" pitchFamily="34" charset="0"/>
            </a:endParaRPr>
          </a:p>
        </p:txBody>
      </p:sp>
      <p:sp>
        <p:nvSpPr>
          <p:cNvPr id="110595" name="Rectangle 2">
            <a:extLst>
              <a:ext uri="{FF2B5EF4-FFF2-40B4-BE49-F238E27FC236}">
                <a16:creationId xmlns:a16="http://schemas.microsoft.com/office/drawing/2014/main" id="{25168032-9B08-4331-91C0-7FD6337F58C2}"/>
              </a:ext>
            </a:extLst>
          </p:cNvPr>
          <p:cNvSpPr>
            <a:spLocks noRot="1" noChangeArrowheads="1" noTextEdit="1"/>
          </p:cNvSpPr>
          <p:nvPr>
            <p:ph type="sldImg"/>
          </p:nvPr>
        </p:nvSpPr>
        <p:spPr>
          <a:ln/>
        </p:spPr>
      </p:sp>
      <p:sp>
        <p:nvSpPr>
          <p:cNvPr id="110596" name="Rectangle 3">
            <a:extLst>
              <a:ext uri="{FF2B5EF4-FFF2-40B4-BE49-F238E27FC236}">
                <a16:creationId xmlns:a16="http://schemas.microsoft.com/office/drawing/2014/main" id="{34A4E788-68C7-471A-9142-0118CDEC78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D3495595-4D2E-4299-944F-1C4ABDFA9D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D58D3F23-D8D4-4D93-8112-BF452D1B1FD4}" type="slidenum">
              <a:rPr lang="pt-BR" altLang="pt-BR" sz="1200">
                <a:latin typeface="Arial" panose="020B0604020202020204" pitchFamily="34" charset="0"/>
              </a:rPr>
              <a:pPr eaLnBrk="1" hangingPunct="1"/>
              <a:t>47</a:t>
            </a:fld>
            <a:endParaRPr lang="pt-BR" altLang="pt-BR" sz="1200">
              <a:latin typeface="Arial" panose="020B0604020202020204" pitchFamily="34" charset="0"/>
            </a:endParaRPr>
          </a:p>
        </p:txBody>
      </p:sp>
      <p:sp>
        <p:nvSpPr>
          <p:cNvPr id="111619" name="Rectangle 2">
            <a:extLst>
              <a:ext uri="{FF2B5EF4-FFF2-40B4-BE49-F238E27FC236}">
                <a16:creationId xmlns:a16="http://schemas.microsoft.com/office/drawing/2014/main" id="{3E374C07-3DFB-41B8-A846-A8114098A867}"/>
              </a:ext>
            </a:extLst>
          </p:cNvPr>
          <p:cNvSpPr>
            <a:spLocks noRot="1" noChangeArrowheads="1" noTextEdit="1"/>
          </p:cNvSpPr>
          <p:nvPr>
            <p:ph type="sldImg"/>
          </p:nvPr>
        </p:nvSpPr>
        <p:spPr>
          <a:ln/>
        </p:spPr>
      </p:sp>
      <p:sp>
        <p:nvSpPr>
          <p:cNvPr id="111620" name="Rectangle 3">
            <a:extLst>
              <a:ext uri="{FF2B5EF4-FFF2-40B4-BE49-F238E27FC236}">
                <a16:creationId xmlns:a16="http://schemas.microsoft.com/office/drawing/2014/main" id="{42A21949-72E0-4A15-A613-FEF3F28FBC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4DE5085B-4BE8-4E9B-9F27-603947FCF2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E72B052D-DA81-416A-BE62-FCAA9936F064}" type="slidenum">
              <a:rPr lang="pt-BR" altLang="pt-BR" sz="1200">
                <a:latin typeface="Arial" panose="020B0604020202020204" pitchFamily="34" charset="0"/>
              </a:rPr>
              <a:pPr eaLnBrk="1" hangingPunct="1"/>
              <a:t>48</a:t>
            </a:fld>
            <a:endParaRPr lang="pt-BR" altLang="pt-BR" sz="1200">
              <a:latin typeface="Arial" panose="020B0604020202020204" pitchFamily="34" charset="0"/>
            </a:endParaRPr>
          </a:p>
        </p:txBody>
      </p:sp>
      <p:sp>
        <p:nvSpPr>
          <p:cNvPr id="112643" name="Rectangle 2">
            <a:extLst>
              <a:ext uri="{FF2B5EF4-FFF2-40B4-BE49-F238E27FC236}">
                <a16:creationId xmlns:a16="http://schemas.microsoft.com/office/drawing/2014/main" id="{05491CA5-BFC0-47B9-8AC9-7D7635FAF9E0}"/>
              </a:ext>
            </a:extLst>
          </p:cNvPr>
          <p:cNvSpPr>
            <a:spLocks noRot="1" noChangeArrowheads="1" noTextEdit="1"/>
          </p:cNvSpPr>
          <p:nvPr>
            <p:ph type="sldImg"/>
          </p:nvPr>
        </p:nvSpPr>
        <p:spPr>
          <a:ln/>
        </p:spPr>
      </p:sp>
      <p:sp>
        <p:nvSpPr>
          <p:cNvPr id="112644" name="Rectangle 3">
            <a:extLst>
              <a:ext uri="{FF2B5EF4-FFF2-40B4-BE49-F238E27FC236}">
                <a16:creationId xmlns:a16="http://schemas.microsoft.com/office/drawing/2014/main" id="{D09CDE28-9A19-4906-B789-BB883A2C70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547AAEEF-C7E9-4BC1-B25D-327F037EF5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CE902481-BCE8-4686-9AE8-070D9283BD10}" type="slidenum">
              <a:rPr lang="pt-BR" altLang="pt-BR" sz="1200">
                <a:latin typeface="Arial" panose="020B0604020202020204" pitchFamily="34" charset="0"/>
              </a:rPr>
              <a:pPr eaLnBrk="1" hangingPunct="1"/>
              <a:t>49</a:t>
            </a:fld>
            <a:endParaRPr lang="pt-BR" altLang="pt-BR" sz="1200">
              <a:latin typeface="Arial" panose="020B0604020202020204" pitchFamily="34" charset="0"/>
            </a:endParaRPr>
          </a:p>
        </p:txBody>
      </p:sp>
      <p:sp>
        <p:nvSpPr>
          <p:cNvPr id="113667" name="Rectangle 2">
            <a:extLst>
              <a:ext uri="{FF2B5EF4-FFF2-40B4-BE49-F238E27FC236}">
                <a16:creationId xmlns:a16="http://schemas.microsoft.com/office/drawing/2014/main" id="{45C12AB7-080A-460B-8C98-7B92B1E8CBBF}"/>
              </a:ext>
            </a:extLst>
          </p:cNvPr>
          <p:cNvSpPr>
            <a:spLocks noRot="1" noChangeArrowheads="1" noTextEdit="1"/>
          </p:cNvSpPr>
          <p:nvPr>
            <p:ph type="sldImg"/>
          </p:nvPr>
        </p:nvSpPr>
        <p:spPr>
          <a:ln/>
        </p:spPr>
      </p:sp>
      <p:sp>
        <p:nvSpPr>
          <p:cNvPr id="113668" name="Rectangle 3">
            <a:extLst>
              <a:ext uri="{FF2B5EF4-FFF2-40B4-BE49-F238E27FC236}">
                <a16:creationId xmlns:a16="http://schemas.microsoft.com/office/drawing/2014/main" id="{7B3FD62B-B498-430E-B8EF-F22AEBDDB2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EAA98921-2287-47B9-9229-02590D3D6B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14C65624-B3D5-4CAC-8C5D-9CA3D78DEC20}" type="slidenum">
              <a:rPr lang="pt-BR" altLang="pt-BR" sz="1200">
                <a:latin typeface="Arial" panose="020B0604020202020204" pitchFamily="34" charset="0"/>
              </a:rPr>
              <a:pPr eaLnBrk="1" hangingPunct="1"/>
              <a:t>5</a:t>
            </a:fld>
            <a:endParaRPr lang="pt-BR" altLang="pt-BR" sz="1200">
              <a:latin typeface="Arial" panose="020B0604020202020204" pitchFamily="34" charset="0"/>
            </a:endParaRPr>
          </a:p>
        </p:txBody>
      </p:sp>
      <p:sp>
        <p:nvSpPr>
          <p:cNvPr id="68611" name="Rectangle 2">
            <a:extLst>
              <a:ext uri="{FF2B5EF4-FFF2-40B4-BE49-F238E27FC236}">
                <a16:creationId xmlns:a16="http://schemas.microsoft.com/office/drawing/2014/main" id="{21A7AF02-CC83-4DD9-AEFD-9FA075E18956}"/>
              </a:ext>
            </a:extLst>
          </p:cNvPr>
          <p:cNvSpPr>
            <a:spLocks noRot="1" noChangeArrowheads="1" noTextEdit="1"/>
          </p:cNvSpPr>
          <p:nvPr>
            <p:ph type="sldImg"/>
          </p:nvPr>
        </p:nvSpPr>
        <p:spPr>
          <a:ln/>
        </p:spPr>
      </p:sp>
      <p:sp>
        <p:nvSpPr>
          <p:cNvPr id="68612" name="Rectangle 3">
            <a:extLst>
              <a:ext uri="{FF2B5EF4-FFF2-40B4-BE49-F238E27FC236}">
                <a16:creationId xmlns:a16="http://schemas.microsoft.com/office/drawing/2014/main" id="{48453F8A-F271-4975-881D-1251FFF450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33A2CD72-A039-45C3-92C3-16C073B092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8FAB33E2-81BB-424B-8316-6E0975D961F8}" type="slidenum">
              <a:rPr lang="pt-BR" altLang="pt-BR" sz="1200">
                <a:latin typeface="Arial" panose="020B0604020202020204" pitchFamily="34" charset="0"/>
              </a:rPr>
              <a:pPr eaLnBrk="1" hangingPunct="1"/>
              <a:t>50</a:t>
            </a:fld>
            <a:endParaRPr lang="pt-BR" altLang="pt-BR" sz="1200">
              <a:latin typeface="Arial" panose="020B0604020202020204" pitchFamily="34" charset="0"/>
            </a:endParaRPr>
          </a:p>
        </p:txBody>
      </p:sp>
      <p:sp>
        <p:nvSpPr>
          <p:cNvPr id="114691" name="Rectangle 2">
            <a:extLst>
              <a:ext uri="{FF2B5EF4-FFF2-40B4-BE49-F238E27FC236}">
                <a16:creationId xmlns:a16="http://schemas.microsoft.com/office/drawing/2014/main" id="{E2C93A59-9873-4D1D-9CC7-7C15848565DC}"/>
              </a:ext>
            </a:extLst>
          </p:cNvPr>
          <p:cNvSpPr>
            <a:spLocks noRot="1" noChangeArrowheads="1" noTextEdit="1"/>
          </p:cNvSpPr>
          <p:nvPr>
            <p:ph type="sldImg"/>
          </p:nvPr>
        </p:nvSpPr>
        <p:spPr>
          <a:ln/>
        </p:spPr>
      </p:sp>
      <p:sp>
        <p:nvSpPr>
          <p:cNvPr id="114692" name="Rectangle 3">
            <a:extLst>
              <a:ext uri="{FF2B5EF4-FFF2-40B4-BE49-F238E27FC236}">
                <a16:creationId xmlns:a16="http://schemas.microsoft.com/office/drawing/2014/main" id="{BAC2672E-9FA4-4328-B4B4-87E54D6B0A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610115B4-D935-4FC5-85EF-1EDD238446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07DBEFD2-39A5-45F0-8B11-E265AC18C8DF}" type="slidenum">
              <a:rPr lang="pt-BR" altLang="pt-BR" sz="1200">
                <a:latin typeface="Arial" panose="020B0604020202020204" pitchFamily="34" charset="0"/>
              </a:rPr>
              <a:pPr eaLnBrk="1" hangingPunct="1"/>
              <a:t>51</a:t>
            </a:fld>
            <a:endParaRPr lang="pt-BR" altLang="pt-BR" sz="1200">
              <a:latin typeface="Arial" panose="020B0604020202020204" pitchFamily="34" charset="0"/>
            </a:endParaRPr>
          </a:p>
        </p:txBody>
      </p:sp>
      <p:sp>
        <p:nvSpPr>
          <p:cNvPr id="115715" name="Rectangle 2">
            <a:extLst>
              <a:ext uri="{FF2B5EF4-FFF2-40B4-BE49-F238E27FC236}">
                <a16:creationId xmlns:a16="http://schemas.microsoft.com/office/drawing/2014/main" id="{B2243804-5635-471F-94A7-45A538D946CD}"/>
              </a:ext>
            </a:extLst>
          </p:cNvPr>
          <p:cNvSpPr>
            <a:spLocks noRot="1" noChangeArrowheads="1" noTextEdit="1"/>
          </p:cNvSpPr>
          <p:nvPr>
            <p:ph type="sldImg"/>
          </p:nvPr>
        </p:nvSpPr>
        <p:spPr>
          <a:ln/>
        </p:spPr>
      </p:sp>
      <p:sp>
        <p:nvSpPr>
          <p:cNvPr id="115716" name="Rectangle 3">
            <a:extLst>
              <a:ext uri="{FF2B5EF4-FFF2-40B4-BE49-F238E27FC236}">
                <a16:creationId xmlns:a16="http://schemas.microsoft.com/office/drawing/2014/main" id="{44C07CC8-1B37-4CE7-A0BC-8D66A1AF8C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4E229401-FE3C-483D-8AAE-9F6AAB76FA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612D6319-15D8-4B35-8EA5-F96EB358CBD9}" type="slidenum">
              <a:rPr lang="pt-BR" altLang="pt-BR" sz="1200">
                <a:latin typeface="Arial" panose="020B0604020202020204" pitchFamily="34" charset="0"/>
              </a:rPr>
              <a:pPr eaLnBrk="1" hangingPunct="1"/>
              <a:t>52</a:t>
            </a:fld>
            <a:endParaRPr lang="pt-BR" altLang="pt-BR" sz="1200">
              <a:latin typeface="Arial" panose="020B0604020202020204" pitchFamily="34" charset="0"/>
            </a:endParaRPr>
          </a:p>
        </p:txBody>
      </p:sp>
      <p:sp>
        <p:nvSpPr>
          <p:cNvPr id="116739" name="Rectangle 2">
            <a:extLst>
              <a:ext uri="{FF2B5EF4-FFF2-40B4-BE49-F238E27FC236}">
                <a16:creationId xmlns:a16="http://schemas.microsoft.com/office/drawing/2014/main" id="{13E811F1-08F7-4EC6-A6C0-7D8B8BABFD72}"/>
              </a:ext>
            </a:extLst>
          </p:cNvPr>
          <p:cNvSpPr>
            <a:spLocks noRot="1" noChangeArrowheads="1" noTextEdit="1"/>
          </p:cNvSpPr>
          <p:nvPr>
            <p:ph type="sldImg"/>
          </p:nvPr>
        </p:nvSpPr>
        <p:spPr>
          <a:ln/>
        </p:spPr>
      </p:sp>
      <p:sp>
        <p:nvSpPr>
          <p:cNvPr id="116740" name="Rectangle 3">
            <a:extLst>
              <a:ext uri="{FF2B5EF4-FFF2-40B4-BE49-F238E27FC236}">
                <a16:creationId xmlns:a16="http://schemas.microsoft.com/office/drawing/2014/main" id="{64327B69-1278-472F-A85C-08823FB586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9865EEB4-45DC-4E95-BA09-2F65BD1469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24326E59-4E22-4757-B9B6-DACEFB0F735C}" type="slidenum">
              <a:rPr lang="pt-BR" altLang="pt-BR" sz="1200">
                <a:latin typeface="Arial" panose="020B0604020202020204" pitchFamily="34" charset="0"/>
              </a:rPr>
              <a:pPr eaLnBrk="1" hangingPunct="1"/>
              <a:t>53</a:t>
            </a:fld>
            <a:endParaRPr lang="pt-BR" altLang="pt-BR" sz="1200">
              <a:latin typeface="Arial" panose="020B0604020202020204" pitchFamily="34" charset="0"/>
            </a:endParaRPr>
          </a:p>
        </p:txBody>
      </p:sp>
      <p:sp>
        <p:nvSpPr>
          <p:cNvPr id="117763" name="Rectangle 2">
            <a:extLst>
              <a:ext uri="{FF2B5EF4-FFF2-40B4-BE49-F238E27FC236}">
                <a16:creationId xmlns:a16="http://schemas.microsoft.com/office/drawing/2014/main" id="{0FCC4725-497C-4B41-BEA1-0262D31D191F}"/>
              </a:ext>
            </a:extLst>
          </p:cNvPr>
          <p:cNvSpPr>
            <a:spLocks noRot="1" noChangeArrowheads="1" noTextEdit="1"/>
          </p:cNvSpPr>
          <p:nvPr>
            <p:ph type="sldImg"/>
          </p:nvPr>
        </p:nvSpPr>
        <p:spPr>
          <a:ln/>
        </p:spPr>
      </p:sp>
      <p:sp>
        <p:nvSpPr>
          <p:cNvPr id="117764" name="Rectangle 3">
            <a:extLst>
              <a:ext uri="{FF2B5EF4-FFF2-40B4-BE49-F238E27FC236}">
                <a16:creationId xmlns:a16="http://schemas.microsoft.com/office/drawing/2014/main" id="{FB2E97A6-FE42-484B-B4DD-0981C98366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EB45997E-2063-44F8-A466-C4B98D0A59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BF807556-0B09-44E2-B806-532C5E7920E5}" type="slidenum">
              <a:rPr lang="pt-BR" altLang="pt-BR" sz="1200">
                <a:latin typeface="Arial" panose="020B0604020202020204" pitchFamily="34" charset="0"/>
              </a:rPr>
              <a:pPr eaLnBrk="1" hangingPunct="1"/>
              <a:t>54</a:t>
            </a:fld>
            <a:endParaRPr lang="pt-BR" altLang="pt-BR" sz="1200">
              <a:latin typeface="Arial" panose="020B0604020202020204" pitchFamily="34" charset="0"/>
            </a:endParaRPr>
          </a:p>
        </p:txBody>
      </p:sp>
      <p:sp>
        <p:nvSpPr>
          <p:cNvPr id="118787" name="Rectangle 2">
            <a:extLst>
              <a:ext uri="{FF2B5EF4-FFF2-40B4-BE49-F238E27FC236}">
                <a16:creationId xmlns:a16="http://schemas.microsoft.com/office/drawing/2014/main" id="{BC9382D3-A474-43F6-A0B2-7A3A3710E1FF}"/>
              </a:ext>
            </a:extLst>
          </p:cNvPr>
          <p:cNvSpPr>
            <a:spLocks noRot="1" noChangeArrowheads="1" noTextEdit="1"/>
          </p:cNvSpPr>
          <p:nvPr>
            <p:ph type="sldImg"/>
          </p:nvPr>
        </p:nvSpPr>
        <p:spPr>
          <a:ln/>
        </p:spPr>
      </p:sp>
      <p:sp>
        <p:nvSpPr>
          <p:cNvPr id="118788" name="Rectangle 3">
            <a:extLst>
              <a:ext uri="{FF2B5EF4-FFF2-40B4-BE49-F238E27FC236}">
                <a16:creationId xmlns:a16="http://schemas.microsoft.com/office/drawing/2014/main" id="{097728CE-677B-4174-A6A3-954FCC100D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CF7DB9EE-8623-444D-81DE-08437CD2BE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3CCBA602-262B-4B53-9574-F24124CA507B}" type="slidenum">
              <a:rPr lang="pt-BR" altLang="pt-BR" sz="1200">
                <a:latin typeface="Arial" panose="020B0604020202020204" pitchFamily="34" charset="0"/>
              </a:rPr>
              <a:pPr eaLnBrk="1" hangingPunct="1"/>
              <a:t>55</a:t>
            </a:fld>
            <a:endParaRPr lang="pt-BR" altLang="pt-BR" sz="1200">
              <a:latin typeface="Arial" panose="020B0604020202020204" pitchFamily="34" charset="0"/>
            </a:endParaRPr>
          </a:p>
        </p:txBody>
      </p:sp>
      <p:sp>
        <p:nvSpPr>
          <p:cNvPr id="119811" name="Rectangle 2">
            <a:extLst>
              <a:ext uri="{FF2B5EF4-FFF2-40B4-BE49-F238E27FC236}">
                <a16:creationId xmlns:a16="http://schemas.microsoft.com/office/drawing/2014/main" id="{A0E96A4D-44DA-46F9-9201-E8F6CCC56401}"/>
              </a:ext>
            </a:extLst>
          </p:cNvPr>
          <p:cNvSpPr>
            <a:spLocks noRot="1" noChangeArrowheads="1" noTextEdit="1"/>
          </p:cNvSpPr>
          <p:nvPr>
            <p:ph type="sldImg"/>
          </p:nvPr>
        </p:nvSpPr>
        <p:spPr>
          <a:ln/>
        </p:spPr>
      </p:sp>
      <p:sp>
        <p:nvSpPr>
          <p:cNvPr id="119812" name="Rectangle 3">
            <a:extLst>
              <a:ext uri="{FF2B5EF4-FFF2-40B4-BE49-F238E27FC236}">
                <a16:creationId xmlns:a16="http://schemas.microsoft.com/office/drawing/2014/main" id="{DFDD8C66-B22E-44D7-8BD6-9D4654467E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2759579E-123E-4FB4-9A76-41C9DDA0BB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E18ED495-2A41-4B67-93EB-B63480E16AC4}" type="slidenum">
              <a:rPr lang="pt-BR" altLang="pt-BR" sz="1200">
                <a:latin typeface="Arial" panose="020B0604020202020204" pitchFamily="34" charset="0"/>
              </a:rPr>
              <a:pPr eaLnBrk="1" hangingPunct="1"/>
              <a:t>56</a:t>
            </a:fld>
            <a:endParaRPr lang="pt-BR" altLang="pt-BR" sz="1200">
              <a:latin typeface="Arial" panose="020B0604020202020204" pitchFamily="34" charset="0"/>
            </a:endParaRPr>
          </a:p>
        </p:txBody>
      </p:sp>
      <p:sp>
        <p:nvSpPr>
          <p:cNvPr id="120835" name="Rectangle 2">
            <a:extLst>
              <a:ext uri="{FF2B5EF4-FFF2-40B4-BE49-F238E27FC236}">
                <a16:creationId xmlns:a16="http://schemas.microsoft.com/office/drawing/2014/main" id="{B7079D7B-D4A1-4EE0-ADAB-8014E03D16A6}"/>
              </a:ext>
            </a:extLst>
          </p:cNvPr>
          <p:cNvSpPr>
            <a:spLocks noRot="1" noChangeArrowheads="1" noTextEdit="1"/>
          </p:cNvSpPr>
          <p:nvPr>
            <p:ph type="sldImg"/>
          </p:nvPr>
        </p:nvSpPr>
        <p:spPr>
          <a:ln/>
        </p:spPr>
      </p:sp>
      <p:sp>
        <p:nvSpPr>
          <p:cNvPr id="120836" name="Rectangle 3">
            <a:extLst>
              <a:ext uri="{FF2B5EF4-FFF2-40B4-BE49-F238E27FC236}">
                <a16:creationId xmlns:a16="http://schemas.microsoft.com/office/drawing/2014/main" id="{192DE696-9485-42C1-80E3-4D7F7FA579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67F146AA-30AB-41B3-8301-16856E0F1D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45BC2548-7B23-44C2-9426-8E6FA8DB331A}" type="slidenum">
              <a:rPr lang="pt-BR" altLang="pt-BR" sz="1200">
                <a:latin typeface="Arial" panose="020B0604020202020204" pitchFamily="34" charset="0"/>
              </a:rPr>
              <a:pPr eaLnBrk="1" hangingPunct="1"/>
              <a:t>57</a:t>
            </a:fld>
            <a:endParaRPr lang="pt-BR" altLang="pt-BR" sz="1200">
              <a:latin typeface="Arial" panose="020B0604020202020204" pitchFamily="34" charset="0"/>
            </a:endParaRPr>
          </a:p>
        </p:txBody>
      </p:sp>
      <p:sp>
        <p:nvSpPr>
          <p:cNvPr id="121859" name="Rectangle 2">
            <a:extLst>
              <a:ext uri="{FF2B5EF4-FFF2-40B4-BE49-F238E27FC236}">
                <a16:creationId xmlns:a16="http://schemas.microsoft.com/office/drawing/2014/main" id="{11A7B767-77F3-4F26-B187-3828AB825A3F}"/>
              </a:ext>
            </a:extLst>
          </p:cNvPr>
          <p:cNvSpPr>
            <a:spLocks noRot="1" noChangeArrowheads="1" noTextEdit="1"/>
          </p:cNvSpPr>
          <p:nvPr>
            <p:ph type="sldImg"/>
          </p:nvPr>
        </p:nvSpPr>
        <p:spPr>
          <a:ln/>
        </p:spPr>
      </p:sp>
      <p:sp>
        <p:nvSpPr>
          <p:cNvPr id="121860" name="Rectangle 3">
            <a:extLst>
              <a:ext uri="{FF2B5EF4-FFF2-40B4-BE49-F238E27FC236}">
                <a16:creationId xmlns:a16="http://schemas.microsoft.com/office/drawing/2014/main" id="{9850CE15-32E3-4812-84AC-FC79BC8AFF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83A56E34-DA5B-4659-ADEA-855D3FAC22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DCC7509A-F8F9-4D1A-8F41-9AC10C3E3F78}" type="slidenum">
              <a:rPr lang="pt-BR" altLang="pt-BR" sz="1200">
                <a:latin typeface="Arial" panose="020B0604020202020204" pitchFamily="34" charset="0"/>
              </a:rPr>
              <a:pPr eaLnBrk="1" hangingPunct="1"/>
              <a:t>58</a:t>
            </a:fld>
            <a:endParaRPr lang="pt-BR" altLang="pt-BR" sz="1200">
              <a:latin typeface="Arial" panose="020B0604020202020204" pitchFamily="34" charset="0"/>
            </a:endParaRPr>
          </a:p>
        </p:txBody>
      </p:sp>
      <p:sp>
        <p:nvSpPr>
          <p:cNvPr id="122883" name="Rectangle 2">
            <a:extLst>
              <a:ext uri="{FF2B5EF4-FFF2-40B4-BE49-F238E27FC236}">
                <a16:creationId xmlns:a16="http://schemas.microsoft.com/office/drawing/2014/main" id="{7EDFC2C8-B7F4-493B-85F5-13DC3C214B0D}"/>
              </a:ext>
            </a:extLst>
          </p:cNvPr>
          <p:cNvSpPr>
            <a:spLocks noRot="1" noChangeArrowheads="1" noTextEdit="1"/>
          </p:cNvSpPr>
          <p:nvPr>
            <p:ph type="sldImg"/>
          </p:nvPr>
        </p:nvSpPr>
        <p:spPr>
          <a:ln/>
        </p:spPr>
      </p:sp>
      <p:sp>
        <p:nvSpPr>
          <p:cNvPr id="122884" name="Rectangle 3">
            <a:extLst>
              <a:ext uri="{FF2B5EF4-FFF2-40B4-BE49-F238E27FC236}">
                <a16:creationId xmlns:a16="http://schemas.microsoft.com/office/drawing/2014/main" id="{C6E83A0D-B37E-4002-A6C7-96A4853FB4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811C3D9B-822E-412B-8410-38134B1285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2B64F1D1-DEFE-4137-B3B3-CBA4D926BF28}" type="slidenum">
              <a:rPr lang="pt-BR" altLang="pt-BR" sz="1200">
                <a:latin typeface="Arial" panose="020B0604020202020204" pitchFamily="34" charset="0"/>
              </a:rPr>
              <a:pPr eaLnBrk="1" hangingPunct="1"/>
              <a:t>59</a:t>
            </a:fld>
            <a:endParaRPr lang="pt-BR" altLang="pt-BR" sz="1200">
              <a:latin typeface="Arial" panose="020B0604020202020204" pitchFamily="34" charset="0"/>
            </a:endParaRPr>
          </a:p>
        </p:txBody>
      </p:sp>
      <p:sp>
        <p:nvSpPr>
          <p:cNvPr id="123907" name="Rectangle 2">
            <a:extLst>
              <a:ext uri="{FF2B5EF4-FFF2-40B4-BE49-F238E27FC236}">
                <a16:creationId xmlns:a16="http://schemas.microsoft.com/office/drawing/2014/main" id="{B13042E0-F6DF-49CD-9049-B80045AB468B}"/>
              </a:ext>
            </a:extLst>
          </p:cNvPr>
          <p:cNvSpPr>
            <a:spLocks noRot="1" noChangeArrowheads="1" noTextEdit="1"/>
          </p:cNvSpPr>
          <p:nvPr>
            <p:ph type="sldImg"/>
          </p:nvPr>
        </p:nvSpPr>
        <p:spPr>
          <a:ln/>
        </p:spPr>
      </p:sp>
      <p:sp>
        <p:nvSpPr>
          <p:cNvPr id="123908" name="Rectangle 3">
            <a:extLst>
              <a:ext uri="{FF2B5EF4-FFF2-40B4-BE49-F238E27FC236}">
                <a16:creationId xmlns:a16="http://schemas.microsoft.com/office/drawing/2014/main" id="{C30D8C0F-B88D-4708-8DB6-1E6CCBAF5E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2750C60C-0AF1-47AC-A090-63C7F563F9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0EEC97A9-749B-4C7D-BE3C-42C0FCEBFB8E}" type="slidenum">
              <a:rPr lang="pt-BR" altLang="pt-BR" sz="1200">
                <a:latin typeface="Arial" panose="020B0604020202020204" pitchFamily="34" charset="0"/>
              </a:rPr>
              <a:pPr eaLnBrk="1" hangingPunct="1"/>
              <a:t>6</a:t>
            </a:fld>
            <a:endParaRPr lang="pt-BR" altLang="pt-BR" sz="1200">
              <a:latin typeface="Arial" panose="020B0604020202020204" pitchFamily="34" charset="0"/>
            </a:endParaRPr>
          </a:p>
        </p:txBody>
      </p:sp>
      <p:sp>
        <p:nvSpPr>
          <p:cNvPr id="69635" name="Rectangle 2">
            <a:extLst>
              <a:ext uri="{FF2B5EF4-FFF2-40B4-BE49-F238E27FC236}">
                <a16:creationId xmlns:a16="http://schemas.microsoft.com/office/drawing/2014/main" id="{26E514FA-F0F2-4793-9AB3-B218015EB047}"/>
              </a:ext>
            </a:extLst>
          </p:cNvPr>
          <p:cNvSpPr>
            <a:spLocks noRot="1" noChangeArrowheads="1" noTextEdit="1"/>
          </p:cNvSpPr>
          <p:nvPr>
            <p:ph type="sldImg"/>
          </p:nvPr>
        </p:nvSpPr>
        <p:spPr>
          <a:ln/>
        </p:spPr>
      </p:sp>
      <p:sp>
        <p:nvSpPr>
          <p:cNvPr id="69636" name="Rectangle 3">
            <a:extLst>
              <a:ext uri="{FF2B5EF4-FFF2-40B4-BE49-F238E27FC236}">
                <a16:creationId xmlns:a16="http://schemas.microsoft.com/office/drawing/2014/main" id="{630722F3-7425-4677-9792-AC9B76711C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7788699B-B3F2-4F62-90A7-CB9BA6BFA8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AA4B05B7-6652-46AB-AAE0-FDBF386A1909}" type="slidenum">
              <a:rPr lang="pt-BR" altLang="pt-BR" sz="1200">
                <a:latin typeface="Arial" panose="020B0604020202020204" pitchFamily="34" charset="0"/>
              </a:rPr>
              <a:pPr eaLnBrk="1" hangingPunct="1"/>
              <a:t>60</a:t>
            </a:fld>
            <a:endParaRPr lang="pt-BR" altLang="pt-BR" sz="1200">
              <a:latin typeface="Arial" panose="020B0604020202020204" pitchFamily="34" charset="0"/>
            </a:endParaRPr>
          </a:p>
        </p:txBody>
      </p:sp>
      <p:sp>
        <p:nvSpPr>
          <p:cNvPr id="124931" name="Rectangle 2">
            <a:extLst>
              <a:ext uri="{FF2B5EF4-FFF2-40B4-BE49-F238E27FC236}">
                <a16:creationId xmlns:a16="http://schemas.microsoft.com/office/drawing/2014/main" id="{989DCE95-83E6-4D5F-93D0-863AC283C9FC}"/>
              </a:ext>
            </a:extLst>
          </p:cNvPr>
          <p:cNvSpPr>
            <a:spLocks noRot="1" noChangeArrowheads="1" noTextEdit="1"/>
          </p:cNvSpPr>
          <p:nvPr>
            <p:ph type="sldImg"/>
          </p:nvPr>
        </p:nvSpPr>
        <p:spPr>
          <a:ln/>
        </p:spPr>
      </p:sp>
      <p:sp>
        <p:nvSpPr>
          <p:cNvPr id="124932" name="Rectangle 3">
            <a:extLst>
              <a:ext uri="{FF2B5EF4-FFF2-40B4-BE49-F238E27FC236}">
                <a16:creationId xmlns:a16="http://schemas.microsoft.com/office/drawing/2014/main" id="{7EBCA1D0-E095-404D-87E4-F83FE334C0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DACD8734-3729-4C2C-8836-31B196D92A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DF4EE7B1-E8D9-4EE5-8AF7-72002BE903E1}" type="slidenum">
              <a:rPr lang="pt-BR" altLang="pt-BR" sz="1200">
                <a:latin typeface="Arial" panose="020B0604020202020204" pitchFamily="34" charset="0"/>
              </a:rPr>
              <a:pPr eaLnBrk="1" hangingPunct="1"/>
              <a:t>61</a:t>
            </a:fld>
            <a:endParaRPr lang="pt-BR" altLang="pt-BR" sz="1200">
              <a:latin typeface="Arial" panose="020B0604020202020204" pitchFamily="34" charset="0"/>
            </a:endParaRPr>
          </a:p>
        </p:txBody>
      </p:sp>
      <p:sp>
        <p:nvSpPr>
          <p:cNvPr id="125955" name="Rectangle 2">
            <a:extLst>
              <a:ext uri="{FF2B5EF4-FFF2-40B4-BE49-F238E27FC236}">
                <a16:creationId xmlns:a16="http://schemas.microsoft.com/office/drawing/2014/main" id="{61DC594B-0BA3-4A16-ACFD-E94D60B32FFD}"/>
              </a:ext>
            </a:extLst>
          </p:cNvPr>
          <p:cNvSpPr>
            <a:spLocks noRot="1" noChangeArrowheads="1" noTextEdit="1"/>
          </p:cNvSpPr>
          <p:nvPr>
            <p:ph type="sldImg"/>
          </p:nvPr>
        </p:nvSpPr>
        <p:spPr>
          <a:ln/>
        </p:spPr>
      </p:sp>
      <p:sp>
        <p:nvSpPr>
          <p:cNvPr id="125956" name="Rectangle 3">
            <a:extLst>
              <a:ext uri="{FF2B5EF4-FFF2-40B4-BE49-F238E27FC236}">
                <a16:creationId xmlns:a16="http://schemas.microsoft.com/office/drawing/2014/main" id="{9A6A34D6-71C4-4CC7-BE1E-575A4AA2D7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B2B6FBD2-E06E-434B-AC3A-66DEC8D34A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B43BAEE0-316D-4F38-BB87-A8E54FBEE4E2}" type="slidenum">
              <a:rPr lang="pt-BR" altLang="pt-BR" sz="1200">
                <a:latin typeface="Arial" panose="020B0604020202020204" pitchFamily="34" charset="0"/>
              </a:rPr>
              <a:pPr eaLnBrk="1" hangingPunct="1"/>
              <a:t>7</a:t>
            </a:fld>
            <a:endParaRPr lang="pt-BR" altLang="pt-BR" sz="1200">
              <a:latin typeface="Arial" panose="020B0604020202020204" pitchFamily="34" charset="0"/>
            </a:endParaRPr>
          </a:p>
        </p:txBody>
      </p:sp>
      <p:sp>
        <p:nvSpPr>
          <p:cNvPr id="70659" name="Rectangle 2">
            <a:extLst>
              <a:ext uri="{FF2B5EF4-FFF2-40B4-BE49-F238E27FC236}">
                <a16:creationId xmlns:a16="http://schemas.microsoft.com/office/drawing/2014/main" id="{506490EE-0C3F-4879-A411-14E56A302675}"/>
              </a:ext>
            </a:extLst>
          </p:cNvPr>
          <p:cNvSpPr>
            <a:spLocks noRot="1" noChangeArrowheads="1" noTextEdit="1"/>
          </p:cNvSpPr>
          <p:nvPr>
            <p:ph type="sldImg"/>
          </p:nvPr>
        </p:nvSpPr>
        <p:spPr>
          <a:ln/>
        </p:spPr>
      </p:sp>
      <p:sp>
        <p:nvSpPr>
          <p:cNvPr id="70660" name="Rectangle 3">
            <a:extLst>
              <a:ext uri="{FF2B5EF4-FFF2-40B4-BE49-F238E27FC236}">
                <a16:creationId xmlns:a16="http://schemas.microsoft.com/office/drawing/2014/main" id="{C14EEA04-8A3A-48AD-A753-7AB2B66F54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E1ED0E06-600B-4E1F-B896-3193F6F791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26CF916C-D9F9-4E8F-9935-4392AD1F7C02}" type="slidenum">
              <a:rPr lang="pt-BR" altLang="pt-BR" sz="1200">
                <a:latin typeface="Arial" panose="020B0604020202020204" pitchFamily="34" charset="0"/>
              </a:rPr>
              <a:pPr eaLnBrk="1" hangingPunct="1"/>
              <a:t>8</a:t>
            </a:fld>
            <a:endParaRPr lang="pt-BR" altLang="pt-BR" sz="1200">
              <a:latin typeface="Arial" panose="020B0604020202020204" pitchFamily="34" charset="0"/>
            </a:endParaRPr>
          </a:p>
        </p:txBody>
      </p:sp>
      <p:sp>
        <p:nvSpPr>
          <p:cNvPr id="71683" name="Rectangle 2">
            <a:extLst>
              <a:ext uri="{FF2B5EF4-FFF2-40B4-BE49-F238E27FC236}">
                <a16:creationId xmlns:a16="http://schemas.microsoft.com/office/drawing/2014/main" id="{C60AEED5-D62A-49D2-B875-CB47B4FA7CB7}"/>
              </a:ext>
            </a:extLst>
          </p:cNvPr>
          <p:cNvSpPr>
            <a:spLocks noRot="1" noChangeArrowheads="1" noTextEdit="1"/>
          </p:cNvSpPr>
          <p:nvPr>
            <p:ph type="sldImg"/>
          </p:nvPr>
        </p:nvSpPr>
        <p:spPr>
          <a:ln/>
        </p:spPr>
      </p:sp>
      <p:sp>
        <p:nvSpPr>
          <p:cNvPr id="71684" name="Rectangle 3">
            <a:extLst>
              <a:ext uri="{FF2B5EF4-FFF2-40B4-BE49-F238E27FC236}">
                <a16:creationId xmlns:a16="http://schemas.microsoft.com/office/drawing/2014/main" id="{ACABAE8F-7251-4C3F-875B-28E61C50BD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8F5DC495-2618-4C89-A166-2EB55EADE8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fld id="{29AED92A-0F9A-4350-9CA2-6C848A00543F}" type="slidenum">
              <a:rPr lang="pt-BR" altLang="pt-BR" sz="1200">
                <a:latin typeface="Arial" panose="020B0604020202020204" pitchFamily="34" charset="0"/>
              </a:rPr>
              <a:pPr eaLnBrk="1" hangingPunct="1"/>
              <a:t>9</a:t>
            </a:fld>
            <a:endParaRPr lang="pt-BR" altLang="pt-BR" sz="1200">
              <a:latin typeface="Arial" panose="020B0604020202020204" pitchFamily="34" charset="0"/>
            </a:endParaRPr>
          </a:p>
        </p:txBody>
      </p:sp>
      <p:sp>
        <p:nvSpPr>
          <p:cNvPr id="72707" name="Rectangle 2">
            <a:extLst>
              <a:ext uri="{FF2B5EF4-FFF2-40B4-BE49-F238E27FC236}">
                <a16:creationId xmlns:a16="http://schemas.microsoft.com/office/drawing/2014/main" id="{6D104434-DE2A-42D5-AD2D-E7E4A819CDFC}"/>
              </a:ext>
            </a:extLst>
          </p:cNvPr>
          <p:cNvSpPr>
            <a:spLocks noRot="1" noChangeArrowheads="1" noTextEdit="1"/>
          </p:cNvSpPr>
          <p:nvPr>
            <p:ph type="sldImg"/>
          </p:nvPr>
        </p:nvSpPr>
        <p:spPr>
          <a:ln/>
        </p:spPr>
      </p:sp>
      <p:sp>
        <p:nvSpPr>
          <p:cNvPr id="72708" name="Rectangle 3">
            <a:extLst>
              <a:ext uri="{FF2B5EF4-FFF2-40B4-BE49-F238E27FC236}">
                <a16:creationId xmlns:a16="http://schemas.microsoft.com/office/drawing/2014/main" id="{552A5069-5253-42BB-8D9B-DAA8ECF81F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
        <p:nvSpPr>
          <p:cNvPr id="4" name="Rectangle 4">
            <a:extLst>
              <a:ext uri="{FF2B5EF4-FFF2-40B4-BE49-F238E27FC236}">
                <a16:creationId xmlns:a16="http://schemas.microsoft.com/office/drawing/2014/main" id="{A6CE0A38-0BF1-4E54-A39B-F0AC6D478402}"/>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BCB131B3-6964-4BEE-9BC2-4FE533D77110}"/>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51A5AD8F-DDED-4EC5-AF12-A2C4EAE1BBAD}"/>
              </a:ext>
            </a:extLst>
          </p:cNvPr>
          <p:cNvSpPr>
            <a:spLocks noGrp="1" noChangeArrowheads="1"/>
          </p:cNvSpPr>
          <p:nvPr>
            <p:ph type="sldNum" sz="quarter" idx="12"/>
          </p:nvPr>
        </p:nvSpPr>
        <p:spPr>
          <a:ln/>
        </p:spPr>
        <p:txBody>
          <a:bodyPr/>
          <a:lstStyle>
            <a:lvl1pPr>
              <a:defRPr/>
            </a:lvl1pPr>
          </a:lstStyle>
          <a:p>
            <a:fld id="{B46C7715-1DA4-42B2-B4F3-07B7E5C379CB}" type="slidenum">
              <a:rPr lang="pt-BR" altLang="pt-BR"/>
              <a:pPr/>
              <a:t>‹nº›</a:t>
            </a:fld>
            <a:endParaRPr lang="pt-BR" altLang="pt-BR"/>
          </a:p>
        </p:txBody>
      </p:sp>
    </p:spTree>
    <p:extLst>
      <p:ext uri="{BB962C8B-B14F-4D97-AF65-F5344CB8AC3E}">
        <p14:creationId xmlns:p14="http://schemas.microsoft.com/office/powerpoint/2010/main" val="2041831000"/>
      </p:ext>
    </p:extLst>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3B6D8E66-78C0-493B-B27E-43F168647FC3}"/>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5B2CF558-BF00-4537-BF29-5081546F9790}"/>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E89D90B1-231F-4536-9ED6-C1E52FE0779D}"/>
              </a:ext>
            </a:extLst>
          </p:cNvPr>
          <p:cNvSpPr>
            <a:spLocks noGrp="1" noChangeArrowheads="1"/>
          </p:cNvSpPr>
          <p:nvPr>
            <p:ph type="sldNum" sz="quarter" idx="12"/>
          </p:nvPr>
        </p:nvSpPr>
        <p:spPr>
          <a:ln/>
        </p:spPr>
        <p:txBody>
          <a:bodyPr/>
          <a:lstStyle>
            <a:lvl1pPr>
              <a:defRPr/>
            </a:lvl1pPr>
          </a:lstStyle>
          <a:p>
            <a:fld id="{48FA2797-7463-4E71-A630-8E16B3062368}" type="slidenum">
              <a:rPr lang="pt-BR" altLang="pt-BR"/>
              <a:pPr/>
              <a:t>‹nº›</a:t>
            </a:fld>
            <a:endParaRPr lang="pt-BR" altLang="pt-BR"/>
          </a:p>
        </p:txBody>
      </p:sp>
    </p:spTree>
    <p:extLst>
      <p:ext uri="{BB962C8B-B14F-4D97-AF65-F5344CB8AC3E}">
        <p14:creationId xmlns:p14="http://schemas.microsoft.com/office/powerpoint/2010/main" val="3612663454"/>
      </p:ext>
    </p:extLst>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469A58AF-DB3F-4A60-9F99-A1CEC6166C6A}"/>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E83FA001-C5F8-4A7C-954B-AD017E78D2AF}"/>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A8738D11-3F34-4085-87F8-CA6F8A2EE06E}"/>
              </a:ext>
            </a:extLst>
          </p:cNvPr>
          <p:cNvSpPr>
            <a:spLocks noGrp="1" noChangeArrowheads="1"/>
          </p:cNvSpPr>
          <p:nvPr>
            <p:ph type="sldNum" sz="quarter" idx="12"/>
          </p:nvPr>
        </p:nvSpPr>
        <p:spPr>
          <a:ln/>
        </p:spPr>
        <p:txBody>
          <a:bodyPr/>
          <a:lstStyle>
            <a:lvl1pPr>
              <a:defRPr/>
            </a:lvl1pPr>
          </a:lstStyle>
          <a:p>
            <a:fld id="{03A1AF27-D972-4846-B3C9-B6F99C1EF1AB}" type="slidenum">
              <a:rPr lang="pt-BR" altLang="pt-BR"/>
              <a:pPr/>
              <a:t>‹nº›</a:t>
            </a:fld>
            <a:endParaRPr lang="pt-BR" altLang="pt-BR"/>
          </a:p>
        </p:txBody>
      </p:sp>
    </p:spTree>
    <p:extLst>
      <p:ext uri="{BB962C8B-B14F-4D97-AF65-F5344CB8AC3E}">
        <p14:creationId xmlns:p14="http://schemas.microsoft.com/office/powerpoint/2010/main" val="2332844736"/>
      </p:ext>
    </p:extLst>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958C1CA3-05F6-40F5-883F-A3F4D0B237C4}"/>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CA439A50-CABD-46E9-9571-3788D9199293}"/>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36B3519B-B9EC-4A39-93EF-31252FC47F6B}"/>
              </a:ext>
            </a:extLst>
          </p:cNvPr>
          <p:cNvSpPr>
            <a:spLocks noGrp="1" noChangeArrowheads="1"/>
          </p:cNvSpPr>
          <p:nvPr>
            <p:ph type="sldNum" sz="quarter" idx="12"/>
          </p:nvPr>
        </p:nvSpPr>
        <p:spPr>
          <a:ln/>
        </p:spPr>
        <p:txBody>
          <a:bodyPr/>
          <a:lstStyle>
            <a:lvl1pPr>
              <a:defRPr/>
            </a:lvl1pPr>
          </a:lstStyle>
          <a:p>
            <a:fld id="{E9C64238-BA1A-4CED-924B-1666D682F9DF}" type="slidenum">
              <a:rPr lang="pt-BR" altLang="pt-BR"/>
              <a:pPr/>
              <a:t>‹nº›</a:t>
            </a:fld>
            <a:endParaRPr lang="pt-BR" altLang="pt-BR"/>
          </a:p>
        </p:txBody>
      </p:sp>
    </p:spTree>
    <p:extLst>
      <p:ext uri="{BB962C8B-B14F-4D97-AF65-F5344CB8AC3E}">
        <p14:creationId xmlns:p14="http://schemas.microsoft.com/office/powerpoint/2010/main" val="2362553726"/>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Rectangle 4">
            <a:extLst>
              <a:ext uri="{FF2B5EF4-FFF2-40B4-BE49-F238E27FC236}">
                <a16:creationId xmlns:a16="http://schemas.microsoft.com/office/drawing/2014/main" id="{D26077A3-CD20-4D8B-90D4-253D9F6FCC8D}"/>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A36837E0-7937-4349-8006-C845EE9ADDF6}"/>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6DE161EA-0AE6-498E-999F-5A2497A39AA9}"/>
              </a:ext>
            </a:extLst>
          </p:cNvPr>
          <p:cNvSpPr>
            <a:spLocks noGrp="1" noChangeArrowheads="1"/>
          </p:cNvSpPr>
          <p:nvPr>
            <p:ph type="sldNum" sz="quarter" idx="12"/>
          </p:nvPr>
        </p:nvSpPr>
        <p:spPr>
          <a:ln/>
        </p:spPr>
        <p:txBody>
          <a:bodyPr/>
          <a:lstStyle>
            <a:lvl1pPr>
              <a:defRPr/>
            </a:lvl1pPr>
          </a:lstStyle>
          <a:p>
            <a:fld id="{9C8AE356-590A-40DE-974D-470763326B48}" type="slidenum">
              <a:rPr lang="pt-BR" altLang="pt-BR"/>
              <a:pPr/>
              <a:t>‹nº›</a:t>
            </a:fld>
            <a:endParaRPr lang="pt-BR" altLang="pt-BR"/>
          </a:p>
        </p:txBody>
      </p:sp>
    </p:spTree>
    <p:extLst>
      <p:ext uri="{BB962C8B-B14F-4D97-AF65-F5344CB8AC3E}">
        <p14:creationId xmlns:p14="http://schemas.microsoft.com/office/powerpoint/2010/main" val="3184620966"/>
      </p:ext>
    </p:extLst>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a:extLst>
              <a:ext uri="{FF2B5EF4-FFF2-40B4-BE49-F238E27FC236}">
                <a16:creationId xmlns:a16="http://schemas.microsoft.com/office/drawing/2014/main" id="{F55403B0-3772-40DA-9518-8FB81B83C3FF}"/>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83496663-41D1-40FA-BE5D-F4DA9235B1FE}"/>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F9AE23E8-B4C6-4421-ACB3-572CF675AC32}"/>
              </a:ext>
            </a:extLst>
          </p:cNvPr>
          <p:cNvSpPr>
            <a:spLocks noGrp="1" noChangeArrowheads="1"/>
          </p:cNvSpPr>
          <p:nvPr>
            <p:ph type="sldNum" sz="quarter" idx="12"/>
          </p:nvPr>
        </p:nvSpPr>
        <p:spPr>
          <a:ln/>
        </p:spPr>
        <p:txBody>
          <a:bodyPr/>
          <a:lstStyle>
            <a:lvl1pPr>
              <a:defRPr/>
            </a:lvl1pPr>
          </a:lstStyle>
          <a:p>
            <a:fld id="{38C698BF-A433-4CC8-AD43-B0A57F538EF4}" type="slidenum">
              <a:rPr lang="pt-BR" altLang="pt-BR"/>
              <a:pPr/>
              <a:t>‹nº›</a:t>
            </a:fld>
            <a:endParaRPr lang="pt-BR" altLang="pt-BR"/>
          </a:p>
        </p:txBody>
      </p:sp>
    </p:spTree>
    <p:extLst>
      <p:ext uri="{BB962C8B-B14F-4D97-AF65-F5344CB8AC3E}">
        <p14:creationId xmlns:p14="http://schemas.microsoft.com/office/powerpoint/2010/main" val="519195311"/>
      </p:ext>
    </p:extLst>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a:extLst>
              <a:ext uri="{FF2B5EF4-FFF2-40B4-BE49-F238E27FC236}">
                <a16:creationId xmlns:a16="http://schemas.microsoft.com/office/drawing/2014/main" id="{0F472067-A9F2-4B85-8559-BF493BCC2F29}"/>
              </a:ext>
            </a:extLst>
          </p:cNvPr>
          <p:cNvSpPr>
            <a:spLocks noGrp="1" noChangeArrowheads="1"/>
          </p:cNvSpPr>
          <p:nvPr>
            <p:ph type="dt" sz="half" idx="10"/>
          </p:nvPr>
        </p:nvSpPr>
        <p:spPr>
          <a:ln/>
        </p:spPr>
        <p:txBody>
          <a:bodyPr/>
          <a:lstStyle>
            <a:lvl1pPr>
              <a:defRPr/>
            </a:lvl1pPr>
          </a:lstStyle>
          <a:p>
            <a:pPr>
              <a:defRPr/>
            </a:pPr>
            <a:endParaRPr lang="pt-BR"/>
          </a:p>
        </p:txBody>
      </p:sp>
      <p:sp>
        <p:nvSpPr>
          <p:cNvPr id="8" name="Rectangle 5">
            <a:extLst>
              <a:ext uri="{FF2B5EF4-FFF2-40B4-BE49-F238E27FC236}">
                <a16:creationId xmlns:a16="http://schemas.microsoft.com/office/drawing/2014/main" id="{15E2539D-6C16-4275-8A18-C315B7E0F50F}"/>
              </a:ext>
            </a:extLst>
          </p:cNvPr>
          <p:cNvSpPr>
            <a:spLocks noGrp="1" noChangeArrowheads="1"/>
          </p:cNvSpPr>
          <p:nvPr>
            <p:ph type="ftr" sz="quarter" idx="11"/>
          </p:nvPr>
        </p:nvSpPr>
        <p:spPr>
          <a:ln/>
        </p:spPr>
        <p:txBody>
          <a:bodyPr/>
          <a:lstStyle>
            <a:lvl1pPr>
              <a:defRPr/>
            </a:lvl1pPr>
          </a:lstStyle>
          <a:p>
            <a:pPr>
              <a:defRPr/>
            </a:pPr>
            <a:endParaRPr lang="pt-BR"/>
          </a:p>
        </p:txBody>
      </p:sp>
      <p:sp>
        <p:nvSpPr>
          <p:cNvPr id="9" name="Rectangle 6">
            <a:extLst>
              <a:ext uri="{FF2B5EF4-FFF2-40B4-BE49-F238E27FC236}">
                <a16:creationId xmlns:a16="http://schemas.microsoft.com/office/drawing/2014/main" id="{5073AE2D-DE62-4B5E-A488-9CC45F23F5E8}"/>
              </a:ext>
            </a:extLst>
          </p:cNvPr>
          <p:cNvSpPr>
            <a:spLocks noGrp="1" noChangeArrowheads="1"/>
          </p:cNvSpPr>
          <p:nvPr>
            <p:ph type="sldNum" sz="quarter" idx="12"/>
          </p:nvPr>
        </p:nvSpPr>
        <p:spPr>
          <a:ln/>
        </p:spPr>
        <p:txBody>
          <a:bodyPr/>
          <a:lstStyle>
            <a:lvl1pPr>
              <a:defRPr/>
            </a:lvl1pPr>
          </a:lstStyle>
          <a:p>
            <a:fld id="{5C29E145-A704-4295-A61A-C1CB94E9DE36}" type="slidenum">
              <a:rPr lang="pt-BR" altLang="pt-BR"/>
              <a:pPr/>
              <a:t>‹nº›</a:t>
            </a:fld>
            <a:endParaRPr lang="pt-BR" altLang="pt-BR"/>
          </a:p>
        </p:txBody>
      </p:sp>
    </p:spTree>
    <p:extLst>
      <p:ext uri="{BB962C8B-B14F-4D97-AF65-F5344CB8AC3E}">
        <p14:creationId xmlns:p14="http://schemas.microsoft.com/office/powerpoint/2010/main" val="3727883086"/>
      </p:ext>
    </p:extLst>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Rectangle 4">
            <a:extLst>
              <a:ext uri="{FF2B5EF4-FFF2-40B4-BE49-F238E27FC236}">
                <a16:creationId xmlns:a16="http://schemas.microsoft.com/office/drawing/2014/main" id="{10A8B1BA-5188-4AE7-873F-7A8835206136}"/>
              </a:ext>
            </a:extLst>
          </p:cNvPr>
          <p:cNvSpPr>
            <a:spLocks noGrp="1" noChangeArrowheads="1"/>
          </p:cNvSpPr>
          <p:nvPr>
            <p:ph type="dt" sz="half" idx="10"/>
          </p:nvPr>
        </p:nvSpPr>
        <p:spPr>
          <a:ln/>
        </p:spPr>
        <p:txBody>
          <a:bodyPr/>
          <a:lstStyle>
            <a:lvl1pPr>
              <a:defRPr/>
            </a:lvl1pPr>
          </a:lstStyle>
          <a:p>
            <a:pPr>
              <a:defRPr/>
            </a:pPr>
            <a:endParaRPr lang="pt-BR"/>
          </a:p>
        </p:txBody>
      </p:sp>
      <p:sp>
        <p:nvSpPr>
          <p:cNvPr id="4" name="Rectangle 5">
            <a:extLst>
              <a:ext uri="{FF2B5EF4-FFF2-40B4-BE49-F238E27FC236}">
                <a16:creationId xmlns:a16="http://schemas.microsoft.com/office/drawing/2014/main" id="{6589C482-FD26-477A-BC42-9DAA2D5D8628}"/>
              </a:ext>
            </a:extLst>
          </p:cNvPr>
          <p:cNvSpPr>
            <a:spLocks noGrp="1" noChangeArrowheads="1"/>
          </p:cNvSpPr>
          <p:nvPr>
            <p:ph type="ftr" sz="quarter" idx="11"/>
          </p:nvPr>
        </p:nvSpPr>
        <p:spPr>
          <a:ln/>
        </p:spPr>
        <p:txBody>
          <a:bodyPr/>
          <a:lstStyle>
            <a:lvl1pPr>
              <a:defRPr/>
            </a:lvl1pPr>
          </a:lstStyle>
          <a:p>
            <a:pPr>
              <a:defRPr/>
            </a:pPr>
            <a:endParaRPr lang="pt-BR"/>
          </a:p>
        </p:txBody>
      </p:sp>
      <p:sp>
        <p:nvSpPr>
          <p:cNvPr id="5" name="Rectangle 6">
            <a:extLst>
              <a:ext uri="{FF2B5EF4-FFF2-40B4-BE49-F238E27FC236}">
                <a16:creationId xmlns:a16="http://schemas.microsoft.com/office/drawing/2014/main" id="{D84610E0-A945-4C43-9338-48708332162D}"/>
              </a:ext>
            </a:extLst>
          </p:cNvPr>
          <p:cNvSpPr>
            <a:spLocks noGrp="1" noChangeArrowheads="1"/>
          </p:cNvSpPr>
          <p:nvPr>
            <p:ph type="sldNum" sz="quarter" idx="12"/>
          </p:nvPr>
        </p:nvSpPr>
        <p:spPr>
          <a:ln/>
        </p:spPr>
        <p:txBody>
          <a:bodyPr/>
          <a:lstStyle>
            <a:lvl1pPr>
              <a:defRPr/>
            </a:lvl1pPr>
          </a:lstStyle>
          <a:p>
            <a:fld id="{A7480EED-4763-4D60-BA4D-58D6040A4FE1}" type="slidenum">
              <a:rPr lang="pt-BR" altLang="pt-BR"/>
              <a:pPr/>
              <a:t>‹nº›</a:t>
            </a:fld>
            <a:endParaRPr lang="pt-BR" altLang="pt-BR"/>
          </a:p>
        </p:txBody>
      </p:sp>
    </p:spTree>
    <p:extLst>
      <p:ext uri="{BB962C8B-B14F-4D97-AF65-F5344CB8AC3E}">
        <p14:creationId xmlns:p14="http://schemas.microsoft.com/office/powerpoint/2010/main" val="3650346406"/>
      </p:ext>
    </p:extLst>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EFE2960-5E30-4577-81FB-6CF568AC6DEE}"/>
              </a:ext>
            </a:extLst>
          </p:cNvPr>
          <p:cNvSpPr>
            <a:spLocks noGrp="1" noChangeArrowheads="1"/>
          </p:cNvSpPr>
          <p:nvPr>
            <p:ph type="dt" sz="half" idx="10"/>
          </p:nvPr>
        </p:nvSpPr>
        <p:spPr>
          <a:ln/>
        </p:spPr>
        <p:txBody>
          <a:bodyPr/>
          <a:lstStyle>
            <a:lvl1pPr>
              <a:defRPr/>
            </a:lvl1pPr>
          </a:lstStyle>
          <a:p>
            <a:pPr>
              <a:defRPr/>
            </a:pPr>
            <a:endParaRPr lang="pt-BR"/>
          </a:p>
        </p:txBody>
      </p:sp>
      <p:sp>
        <p:nvSpPr>
          <p:cNvPr id="3" name="Rectangle 5">
            <a:extLst>
              <a:ext uri="{FF2B5EF4-FFF2-40B4-BE49-F238E27FC236}">
                <a16:creationId xmlns:a16="http://schemas.microsoft.com/office/drawing/2014/main" id="{08E19D1D-CF38-4B22-802E-C14356D9BC20}"/>
              </a:ext>
            </a:extLst>
          </p:cNvPr>
          <p:cNvSpPr>
            <a:spLocks noGrp="1" noChangeArrowheads="1"/>
          </p:cNvSpPr>
          <p:nvPr>
            <p:ph type="ftr" sz="quarter" idx="11"/>
          </p:nvPr>
        </p:nvSpPr>
        <p:spPr>
          <a:ln/>
        </p:spPr>
        <p:txBody>
          <a:bodyPr/>
          <a:lstStyle>
            <a:lvl1pPr>
              <a:defRPr/>
            </a:lvl1pPr>
          </a:lstStyle>
          <a:p>
            <a:pPr>
              <a:defRPr/>
            </a:pPr>
            <a:endParaRPr lang="pt-BR"/>
          </a:p>
        </p:txBody>
      </p:sp>
      <p:sp>
        <p:nvSpPr>
          <p:cNvPr id="4" name="Rectangle 6">
            <a:extLst>
              <a:ext uri="{FF2B5EF4-FFF2-40B4-BE49-F238E27FC236}">
                <a16:creationId xmlns:a16="http://schemas.microsoft.com/office/drawing/2014/main" id="{CD7099A6-8B7C-4118-8D76-ECE84CCC081F}"/>
              </a:ext>
            </a:extLst>
          </p:cNvPr>
          <p:cNvSpPr>
            <a:spLocks noGrp="1" noChangeArrowheads="1"/>
          </p:cNvSpPr>
          <p:nvPr>
            <p:ph type="sldNum" sz="quarter" idx="12"/>
          </p:nvPr>
        </p:nvSpPr>
        <p:spPr>
          <a:ln/>
        </p:spPr>
        <p:txBody>
          <a:bodyPr/>
          <a:lstStyle>
            <a:lvl1pPr>
              <a:defRPr/>
            </a:lvl1pPr>
          </a:lstStyle>
          <a:p>
            <a:fld id="{1F02CED2-D8F2-4A98-94C3-2E7A5FB31010}" type="slidenum">
              <a:rPr lang="pt-BR" altLang="pt-BR"/>
              <a:pPr/>
              <a:t>‹nº›</a:t>
            </a:fld>
            <a:endParaRPr lang="pt-BR" altLang="pt-BR"/>
          </a:p>
        </p:txBody>
      </p:sp>
    </p:spTree>
    <p:extLst>
      <p:ext uri="{BB962C8B-B14F-4D97-AF65-F5344CB8AC3E}">
        <p14:creationId xmlns:p14="http://schemas.microsoft.com/office/powerpoint/2010/main" val="2061522539"/>
      </p:ext>
    </p:extLst>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a:extLst>
              <a:ext uri="{FF2B5EF4-FFF2-40B4-BE49-F238E27FC236}">
                <a16:creationId xmlns:a16="http://schemas.microsoft.com/office/drawing/2014/main" id="{DAEFA7E0-F1E4-49C9-AA4E-B42475DC859D}"/>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DC1C9540-F09C-4A12-BECA-58685472A4FA}"/>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F37C59F2-E14F-4E03-9916-BA271A2F212B}"/>
              </a:ext>
            </a:extLst>
          </p:cNvPr>
          <p:cNvSpPr>
            <a:spLocks noGrp="1" noChangeArrowheads="1"/>
          </p:cNvSpPr>
          <p:nvPr>
            <p:ph type="sldNum" sz="quarter" idx="12"/>
          </p:nvPr>
        </p:nvSpPr>
        <p:spPr>
          <a:ln/>
        </p:spPr>
        <p:txBody>
          <a:bodyPr/>
          <a:lstStyle>
            <a:lvl1pPr>
              <a:defRPr/>
            </a:lvl1pPr>
          </a:lstStyle>
          <a:p>
            <a:fld id="{5A36C223-445F-42EA-A22D-2FD3A621A25A}" type="slidenum">
              <a:rPr lang="pt-BR" altLang="pt-BR"/>
              <a:pPr/>
              <a:t>‹nº›</a:t>
            </a:fld>
            <a:endParaRPr lang="pt-BR" altLang="pt-BR"/>
          </a:p>
        </p:txBody>
      </p:sp>
    </p:spTree>
    <p:extLst>
      <p:ext uri="{BB962C8B-B14F-4D97-AF65-F5344CB8AC3E}">
        <p14:creationId xmlns:p14="http://schemas.microsoft.com/office/powerpoint/2010/main" val="2032826266"/>
      </p:ext>
    </p:extLst>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a:extLst>
              <a:ext uri="{FF2B5EF4-FFF2-40B4-BE49-F238E27FC236}">
                <a16:creationId xmlns:a16="http://schemas.microsoft.com/office/drawing/2014/main" id="{6E3459B3-A21E-4184-BB60-204AD6F0BF65}"/>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E17D9CDA-C854-4BAC-BB25-16E10CEF12EF}"/>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1B75ED4B-B28E-4B9D-85C3-39792E760908}"/>
              </a:ext>
            </a:extLst>
          </p:cNvPr>
          <p:cNvSpPr>
            <a:spLocks noGrp="1" noChangeArrowheads="1"/>
          </p:cNvSpPr>
          <p:nvPr>
            <p:ph type="sldNum" sz="quarter" idx="12"/>
          </p:nvPr>
        </p:nvSpPr>
        <p:spPr>
          <a:ln/>
        </p:spPr>
        <p:txBody>
          <a:bodyPr/>
          <a:lstStyle>
            <a:lvl1pPr>
              <a:defRPr/>
            </a:lvl1pPr>
          </a:lstStyle>
          <a:p>
            <a:fld id="{404485C7-D292-4305-A3AF-B5062A228CA8}" type="slidenum">
              <a:rPr lang="pt-BR" altLang="pt-BR"/>
              <a:pPr/>
              <a:t>‹nº›</a:t>
            </a:fld>
            <a:endParaRPr lang="pt-BR" altLang="pt-BR"/>
          </a:p>
        </p:txBody>
      </p:sp>
    </p:spTree>
    <p:extLst>
      <p:ext uri="{BB962C8B-B14F-4D97-AF65-F5344CB8AC3E}">
        <p14:creationId xmlns:p14="http://schemas.microsoft.com/office/powerpoint/2010/main" val="1235756644"/>
      </p:ext>
    </p:extLst>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34E2B4E-84A8-42EC-816A-75180D30518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Rectangle 3">
            <a:extLst>
              <a:ext uri="{FF2B5EF4-FFF2-40B4-BE49-F238E27FC236}">
                <a16:creationId xmlns:a16="http://schemas.microsoft.com/office/drawing/2014/main" id="{8AF1A7D8-9B59-45C5-9F85-F9493C92334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28" name="Rectangle 4">
            <a:extLst>
              <a:ext uri="{FF2B5EF4-FFF2-40B4-BE49-F238E27FC236}">
                <a16:creationId xmlns:a16="http://schemas.microsoft.com/office/drawing/2014/main" id="{1A26FCE1-E231-427F-84F4-1816B1A325E9}"/>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pt-BR"/>
          </a:p>
        </p:txBody>
      </p:sp>
      <p:sp>
        <p:nvSpPr>
          <p:cNvPr id="1029" name="Rectangle 5">
            <a:extLst>
              <a:ext uri="{FF2B5EF4-FFF2-40B4-BE49-F238E27FC236}">
                <a16:creationId xmlns:a16="http://schemas.microsoft.com/office/drawing/2014/main" id="{AD4313C0-6F28-4B9B-9262-27348C6BC0A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pt-BR"/>
          </a:p>
        </p:txBody>
      </p:sp>
      <p:sp>
        <p:nvSpPr>
          <p:cNvPr id="1030" name="Rectangle 6">
            <a:extLst>
              <a:ext uri="{FF2B5EF4-FFF2-40B4-BE49-F238E27FC236}">
                <a16:creationId xmlns:a16="http://schemas.microsoft.com/office/drawing/2014/main" id="{8BED7ACE-3F9D-4105-92C8-D7831BE3739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C945402A-41C4-4919-B1CA-4B662834425A}"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a:extLst>
              <a:ext uri="{FF2B5EF4-FFF2-40B4-BE49-F238E27FC236}">
                <a16:creationId xmlns:a16="http://schemas.microsoft.com/office/drawing/2014/main" id="{71A81FCC-62B6-411B-987F-70525D74A440}"/>
              </a:ext>
            </a:extLst>
          </p:cNvPr>
          <p:cNvSpPr txBox="1">
            <a:spLocks noChangeArrowheads="1"/>
          </p:cNvSpPr>
          <p:nvPr/>
        </p:nvSpPr>
        <p:spPr bwMode="auto">
          <a:xfrm>
            <a:off x="1042988" y="1557338"/>
            <a:ext cx="65532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spcBef>
                <a:spcPct val="50000"/>
              </a:spcBef>
            </a:pPr>
            <a:r>
              <a:rPr lang="pt-BR" altLang="pt-BR"/>
              <a:t>Como cristãos devemos investigar o que está por trás dessas supostas “medicinas naturais”. Não é o bastante sabermos superficialmente.</a:t>
            </a:r>
          </a:p>
        </p:txBody>
      </p:sp>
    </p:spTree>
  </p:cSld>
  <p:clrMapOvr>
    <a:masterClrMapping/>
  </p:clrMapOvr>
  <p:transition>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E6455B10-C0F0-46E8-B7D4-3ECCB77140A4}"/>
              </a:ext>
            </a:extLst>
          </p:cNvPr>
          <p:cNvSpPr txBox="1">
            <a:spLocks noChangeArrowheads="1"/>
          </p:cNvSpPr>
          <p:nvPr/>
        </p:nvSpPr>
        <p:spPr bwMode="auto">
          <a:xfrm>
            <a:off x="1042988" y="1268413"/>
            <a:ext cx="748982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b="1"/>
              <a:t>Conheça algumas terapias místicas </a:t>
            </a:r>
          </a:p>
          <a:p>
            <a:pPr eaLnBrk="1" hangingPunct="1"/>
            <a:endParaRPr lang="pt-BR" altLang="pt-BR" b="1"/>
          </a:p>
          <a:p>
            <a:pPr eaLnBrk="1" hangingPunct="1"/>
            <a:r>
              <a:rPr lang="pt-BR" altLang="pt-BR" b="1"/>
              <a:t>Acupuntura</a:t>
            </a:r>
            <a:endParaRPr lang="pt-BR" altLang="pt-BR"/>
          </a:p>
          <a:p>
            <a:pPr eaLnBrk="1" hangingPunct="1"/>
            <a:r>
              <a:rPr lang="pt-BR" altLang="pt-BR"/>
              <a:t>De origem chinesa, a acupuntura visa restabelecer o equilíbrio da “energia vital” nas suas formas Yin e Yang. </a:t>
            </a:r>
          </a:p>
        </p:txBody>
      </p:sp>
    </p:spTree>
  </p:cSld>
  <p:clrMapOvr>
    <a:masterClrMapping/>
  </p:clrMapOvr>
  <p:transition>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a:extLst>
              <a:ext uri="{FF2B5EF4-FFF2-40B4-BE49-F238E27FC236}">
                <a16:creationId xmlns:a16="http://schemas.microsoft.com/office/drawing/2014/main" id="{1884D695-2A78-4829-B5A6-35CD72CD5016}"/>
              </a:ext>
            </a:extLst>
          </p:cNvPr>
          <p:cNvSpPr txBox="1">
            <a:spLocks noChangeArrowheads="1"/>
          </p:cNvSpPr>
          <p:nvPr/>
        </p:nvSpPr>
        <p:spPr bwMode="auto">
          <a:xfrm>
            <a:off x="900113" y="1052513"/>
            <a:ext cx="7920037"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Baseia-se na anatomia sutil dos meridianos e dos pontos acupunturais. </a:t>
            </a:r>
          </a:p>
          <a:p>
            <a:pPr eaLnBrk="1" hangingPunct="1"/>
            <a:r>
              <a:rPr lang="pt-BR" altLang="pt-BR"/>
              <a:t>Para os profissionais dessa área existem cerca de 1000 pontos no corpo humano que podem ser acessados por agulhas especiais feitas de ouro, prata ou aço. </a:t>
            </a:r>
          </a:p>
          <a:p>
            <a:pPr eaLnBrk="1" hangingPunct="1">
              <a:spcBef>
                <a:spcPct val="50000"/>
              </a:spcBef>
            </a:pPr>
            <a:endParaRPr lang="pt-BR" altLang="pt-BR"/>
          </a:p>
        </p:txBody>
      </p:sp>
    </p:spTree>
  </p:cSld>
  <p:clrMapOvr>
    <a:masterClrMapping/>
  </p:clrMapOvr>
  <p:transition>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a:extLst>
              <a:ext uri="{FF2B5EF4-FFF2-40B4-BE49-F238E27FC236}">
                <a16:creationId xmlns:a16="http://schemas.microsoft.com/office/drawing/2014/main" id="{4595119D-42F0-4457-B418-A59C30E61A4F}"/>
              </a:ext>
            </a:extLst>
          </p:cNvPr>
          <p:cNvSpPr txBox="1">
            <a:spLocks noChangeArrowheads="1"/>
          </p:cNvSpPr>
          <p:nvPr/>
        </p:nvSpPr>
        <p:spPr bwMode="auto">
          <a:xfrm>
            <a:off x="971550" y="1268413"/>
            <a:ext cx="7056438"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O bom acupunturista tem as agulhas e também o mapa astral. As agulhas não são colocadas em algum nervo específico e sim nos meridianos, conforme a posição dos astros. </a:t>
            </a:r>
          </a:p>
        </p:txBody>
      </p:sp>
    </p:spTree>
  </p:cSld>
  <p:clrMapOvr>
    <a:masterClrMapping/>
  </p:clrMapOvr>
  <p:transition>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B88FD203-C004-4FA4-9045-5CC41AB8E3C8}"/>
              </a:ext>
            </a:extLst>
          </p:cNvPr>
          <p:cNvSpPr txBox="1">
            <a:spLocks noChangeArrowheads="1"/>
          </p:cNvSpPr>
          <p:nvPr/>
        </p:nvSpPr>
        <p:spPr bwMode="auto">
          <a:xfrm>
            <a:off x="1042988" y="1412875"/>
            <a:ext cx="7129462"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Funcionariam mais ou menos como antenas para captar e equilibrar as energias cósmicas.</a:t>
            </a:r>
          </a:p>
          <a:p>
            <a:pPr eaLnBrk="1" hangingPunct="1"/>
            <a:r>
              <a:rPr lang="pt-BR" altLang="pt-BR"/>
              <a:t>Esse tratamento não tem comprovação científica. Também não há comprovação se o método realmente funciona.</a:t>
            </a:r>
          </a:p>
          <a:p>
            <a:pPr eaLnBrk="1" hangingPunct="1">
              <a:spcBef>
                <a:spcPct val="50000"/>
              </a:spcBef>
            </a:pPr>
            <a:endParaRPr lang="pt-BR" altLang="pt-BR"/>
          </a:p>
        </p:txBody>
      </p:sp>
    </p:spTree>
  </p:cSld>
  <p:clrMapOvr>
    <a:masterClrMapping/>
  </p:clrMapOvr>
  <p:transition>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a:extLst>
              <a:ext uri="{FF2B5EF4-FFF2-40B4-BE49-F238E27FC236}">
                <a16:creationId xmlns:a16="http://schemas.microsoft.com/office/drawing/2014/main" id="{5A49200C-9AF7-49F0-9E45-09204F8DE33D}"/>
              </a:ext>
            </a:extLst>
          </p:cNvPr>
          <p:cNvSpPr txBox="1">
            <a:spLocks noChangeArrowheads="1"/>
          </p:cNvSpPr>
          <p:nvPr/>
        </p:nvSpPr>
        <p:spPr bwMode="auto">
          <a:xfrm>
            <a:off x="1116013" y="1196975"/>
            <a:ext cx="7632700" cy="40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lnSpc>
                <a:spcPct val="80000"/>
              </a:lnSpc>
            </a:pPr>
            <a:r>
              <a:rPr lang="pt-BR" altLang="pt-BR" b="1"/>
              <a:t>Iridologia</a:t>
            </a:r>
            <a:endParaRPr lang="pt-BR" altLang="pt-BR"/>
          </a:p>
          <a:p>
            <a:pPr eaLnBrk="1" hangingPunct="1">
              <a:lnSpc>
                <a:spcPct val="80000"/>
              </a:lnSpc>
            </a:pPr>
            <a:r>
              <a:rPr lang="pt-BR" altLang="pt-BR"/>
              <a:t>Fundamenta-se no princípio de que cada órgão do corpo humano teria um lugar de representação na íris, onde os órgãos internos refletiriam constantemente seu estado de saúde ou de enfermidade. Existem mapas relacionando partes da íris com os órgãos do corpo.</a:t>
            </a:r>
          </a:p>
        </p:txBody>
      </p:sp>
    </p:spTree>
  </p:cSld>
  <p:clrMapOvr>
    <a:masterClrMapping/>
  </p:clrMapOvr>
  <p:transition>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a:extLst>
              <a:ext uri="{FF2B5EF4-FFF2-40B4-BE49-F238E27FC236}">
                <a16:creationId xmlns:a16="http://schemas.microsoft.com/office/drawing/2014/main" id="{4567F18C-2047-4273-A7F1-762A1681EBF4}"/>
              </a:ext>
            </a:extLst>
          </p:cNvPr>
          <p:cNvSpPr txBox="1">
            <a:spLocks noChangeArrowheads="1"/>
          </p:cNvSpPr>
          <p:nvPr/>
        </p:nvSpPr>
        <p:spPr bwMode="auto">
          <a:xfrm>
            <a:off x="1116013" y="1484313"/>
            <a:ext cx="6840537"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spcBef>
                <a:spcPct val="50000"/>
              </a:spcBef>
            </a:pPr>
            <a:r>
              <a:rPr lang="pt-BR" altLang="pt-BR"/>
              <a:t>Os Iridologista creêm que o exame da íris é capaz de detectar alterações da anatomia sutil antes mesmo do corpo manifestar qualquer sinal ou sintoma da doença.</a:t>
            </a:r>
          </a:p>
        </p:txBody>
      </p:sp>
    </p:spTree>
  </p:cSld>
  <p:clrMapOvr>
    <a:masterClrMapping/>
  </p:clrMapOvr>
  <p:transition>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a:extLst>
              <a:ext uri="{FF2B5EF4-FFF2-40B4-BE49-F238E27FC236}">
                <a16:creationId xmlns:a16="http://schemas.microsoft.com/office/drawing/2014/main" id="{FAD6BE25-2E57-4014-9EF0-35F7E7F9F698}"/>
              </a:ext>
            </a:extLst>
          </p:cNvPr>
          <p:cNvSpPr txBox="1">
            <a:spLocks noChangeArrowheads="1"/>
          </p:cNvSpPr>
          <p:nvPr/>
        </p:nvSpPr>
        <p:spPr bwMode="auto">
          <a:xfrm>
            <a:off x="971550" y="1474788"/>
            <a:ext cx="7777163"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lnSpc>
                <a:spcPct val="80000"/>
              </a:lnSpc>
              <a:spcBef>
                <a:spcPct val="50000"/>
              </a:spcBef>
            </a:pPr>
            <a:r>
              <a:rPr lang="pt-BR" altLang="pt-BR"/>
              <a:t>As explicações de como a íris se relaciona com o corpo são variadas, já que não há comprovação científica. Estudos científicos procuraram confrontar os melhores iridólogos e os melhores oftalmologistas com fotos perfeitas da íris de doentes renais crônicos e de pessoas normais. </a:t>
            </a:r>
          </a:p>
        </p:txBody>
      </p:sp>
    </p:spTree>
  </p:cSld>
  <p:clrMapOvr>
    <a:masterClrMapping/>
  </p:clrMapOvr>
  <p:transition>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a:extLst>
              <a:ext uri="{FF2B5EF4-FFF2-40B4-BE49-F238E27FC236}">
                <a16:creationId xmlns:a16="http://schemas.microsoft.com/office/drawing/2014/main" id="{755B8B85-4EDD-4EC3-9064-71926F6F99C6}"/>
              </a:ext>
            </a:extLst>
          </p:cNvPr>
          <p:cNvSpPr txBox="1">
            <a:spLocks noChangeArrowheads="1"/>
          </p:cNvSpPr>
          <p:nvPr/>
        </p:nvSpPr>
        <p:spPr bwMode="auto">
          <a:xfrm>
            <a:off x="1116013" y="1557338"/>
            <a:ext cx="6769100"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lnSpc>
                <a:spcPct val="80000"/>
              </a:lnSpc>
              <a:spcBef>
                <a:spcPct val="50000"/>
              </a:spcBef>
            </a:pPr>
            <a:r>
              <a:rPr lang="pt-BR" altLang="pt-BR"/>
              <a:t>Nenhum deles foi capaz de dizer pela íris quem estava com essa doença grave e quem estava com saúde.</a:t>
            </a:r>
          </a:p>
          <a:p>
            <a:pPr eaLnBrk="1" hangingPunct="1">
              <a:spcBef>
                <a:spcPct val="50000"/>
              </a:spcBef>
            </a:pPr>
            <a:endParaRPr lang="pt-BR" altLang="pt-BR"/>
          </a:p>
        </p:txBody>
      </p:sp>
    </p:spTree>
  </p:cSld>
  <p:clrMapOvr>
    <a:masterClrMapping/>
  </p:clrMapOvr>
  <p:transition>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756B9078-2F19-4E23-B93D-9961793EFEC2}"/>
              </a:ext>
            </a:extLst>
          </p:cNvPr>
          <p:cNvSpPr txBox="1">
            <a:spLocks noChangeArrowheads="1"/>
          </p:cNvSpPr>
          <p:nvPr/>
        </p:nvSpPr>
        <p:spPr bwMode="auto">
          <a:xfrm>
            <a:off x="1042988" y="1557338"/>
            <a:ext cx="72009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spcBef>
                <a:spcPct val="50000"/>
              </a:spcBef>
            </a:pPr>
            <a:r>
              <a:rPr lang="pt-BR" altLang="pt-BR"/>
              <a:t>Na verdade, a iridologia é um método subjetivo realizado, prinpalmente, com base no processo de adivinhação. A adivinhação é um método satânico de enganar dizendo a verdade. </a:t>
            </a:r>
          </a:p>
        </p:txBody>
      </p:sp>
    </p:spTree>
  </p:cSld>
  <p:clrMapOvr>
    <a:masterClrMapping/>
  </p:clrMapOvr>
  <p:transition>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a:extLst>
              <a:ext uri="{FF2B5EF4-FFF2-40B4-BE49-F238E27FC236}">
                <a16:creationId xmlns:a16="http://schemas.microsoft.com/office/drawing/2014/main" id="{4F57F67F-B463-445F-8410-C618A461AD57}"/>
              </a:ext>
            </a:extLst>
          </p:cNvPr>
          <p:cNvSpPr txBox="1">
            <a:spLocks noChangeArrowheads="1"/>
          </p:cNvSpPr>
          <p:nvPr/>
        </p:nvSpPr>
        <p:spPr bwMode="auto">
          <a:xfrm>
            <a:off x="1042988" y="1466850"/>
            <a:ext cx="7561262" cy="40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lnSpc>
                <a:spcPct val="80000"/>
              </a:lnSpc>
              <a:spcBef>
                <a:spcPct val="50000"/>
              </a:spcBef>
            </a:pPr>
            <a:r>
              <a:rPr lang="pt-BR" altLang="pt-BR"/>
              <a:t>Um dos caminhos propostos por Satanás é o</a:t>
            </a:r>
            <a:r>
              <a:rPr lang="pt-BR" altLang="pt-BR" b="1"/>
              <a:t> </a:t>
            </a:r>
            <a:r>
              <a:rPr lang="pt-BR" altLang="pt-BR"/>
              <a:t>“falso natural”. O inimigo</a:t>
            </a:r>
            <a:r>
              <a:rPr lang="pt-BR" altLang="pt-BR" b="1"/>
              <a:t> </a:t>
            </a:r>
            <a:r>
              <a:rPr lang="pt-BR" altLang="pt-BR"/>
              <a:t>tomou para si a bandeira do natural</a:t>
            </a:r>
            <a:r>
              <a:rPr lang="pt-BR" altLang="pt-BR" b="1"/>
              <a:t>, </a:t>
            </a:r>
            <a:r>
              <a:rPr lang="pt-BR" altLang="pt-BR"/>
              <a:t>dando-lhe matizes freqüentemente insuspeitos, e que facilmente passam despercebidos à grande maioria dos membros da igreja, inclusive de profissionais de saúde.</a:t>
            </a:r>
          </a:p>
        </p:txBody>
      </p:sp>
    </p:spTree>
  </p:cSld>
  <p:clrMapOvr>
    <a:masterClrMapping/>
  </p:clrMapOvr>
  <p:transition>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69C3C98C-05AB-4605-A029-EF97FDC00AB4}"/>
              </a:ext>
            </a:extLst>
          </p:cNvPr>
          <p:cNvSpPr txBox="1">
            <a:spLocks noChangeArrowheads="1"/>
          </p:cNvSpPr>
          <p:nvPr/>
        </p:nvSpPr>
        <p:spPr bwMode="auto">
          <a:xfrm>
            <a:off x="1116013" y="1341438"/>
            <a:ext cx="7056437"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spcBef>
                <a:spcPct val="50000"/>
              </a:spcBef>
            </a:pPr>
            <a:r>
              <a:rPr lang="pt-BR" altLang="pt-BR"/>
              <a:t>A iridologia também se associa com outras técnicas esotéricas como: o diagnóstico pelo pulso, a quiromancia (diagnóstico, ou melhor, adivinhação pelas linhas da palma da mão) e dactilomancia (adivinhação pelas linhas dos dedos).</a:t>
            </a:r>
          </a:p>
        </p:txBody>
      </p:sp>
    </p:spTree>
  </p:cSld>
  <p:clrMapOvr>
    <a:masterClrMapping/>
  </p:clrMapOvr>
  <p:transition>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a:extLst>
              <a:ext uri="{FF2B5EF4-FFF2-40B4-BE49-F238E27FC236}">
                <a16:creationId xmlns:a16="http://schemas.microsoft.com/office/drawing/2014/main" id="{F3CD2584-AE21-4F14-8E15-26AC4AC5CBF6}"/>
              </a:ext>
            </a:extLst>
          </p:cNvPr>
          <p:cNvSpPr txBox="1">
            <a:spLocks noChangeArrowheads="1"/>
          </p:cNvSpPr>
          <p:nvPr/>
        </p:nvSpPr>
        <p:spPr bwMode="auto">
          <a:xfrm>
            <a:off x="1042988" y="1412875"/>
            <a:ext cx="7561262" cy="40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lnSpc>
                <a:spcPct val="80000"/>
              </a:lnSpc>
              <a:spcBef>
                <a:spcPct val="50000"/>
              </a:spcBef>
            </a:pPr>
            <a:r>
              <a:rPr lang="pt-BR" altLang="pt-BR"/>
              <a:t>Muitos  iridologistas não se limitam apenas a fazer o “diagnóstico” e dizer qual é o problema do paciente. Eles também querem tratá-lo com garrafadas de ervas, sem bula, sem dosagens ou indicação de concentrações. Por vezes, a mesma garrafada é vendida para todo tipo de doença. </a:t>
            </a:r>
          </a:p>
        </p:txBody>
      </p:sp>
    </p:spTree>
  </p:cSld>
  <p:clrMapOvr>
    <a:masterClrMapping/>
  </p:clrMapOvr>
  <p:transition>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a:extLst>
              <a:ext uri="{FF2B5EF4-FFF2-40B4-BE49-F238E27FC236}">
                <a16:creationId xmlns:a16="http://schemas.microsoft.com/office/drawing/2014/main" id="{4B3D7BC7-F248-4117-8823-2D7B9A95B801}"/>
              </a:ext>
            </a:extLst>
          </p:cNvPr>
          <p:cNvSpPr txBox="1">
            <a:spLocks noChangeArrowheads="1"/>
          </p:cNvSpPr>
          <p:nvPr/>
        </p:nvSpPr>
        <p:spPr bwMode="auto">
          <a:xfrm>
            <a:off x="971550" y="1412875"/>
            <a:ext cx="7345363"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b="1"/>
              <a:t>Homeopatia</a:t>
            </a:r>
            <a:endParaRPr lang="pt-BR" altLang="pt-BR"/>
          </a:p>
          <a:p>
            <a:pPr eaLnBrk="1" hangingPunct="1"/>
            <a:r>
              <a:rPr lang="pt-BR" altLang="pt-BR"/>
              <a:t>Esse método terapêutico foi criado pelo médico alemão Samuel Hahnemann (1755-1843). A doutrina homeopática está fundamentada no conceito da </a:t>
            </a:r>
            <a:r>
              <a:rPr lang="pt-BR" altLang="pt-BR" i="1"/>
              <a:t>força vital</a:t>
            </a:r>
            <a:r>
              <a:rPr lang="pt-BR" altLang="pt-BR"/>
              <a:t>. </a:t>
            </a:r>
          </a:p>
        </p:txBody>
      </p:sp>
    </p:spTree>
  </p:cSld>
  <p:clrMapOvr>
    <a:masterClrMapping/>
  </p:clrMapOvr>
  <p:transition>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a:extLst>
              <a:ext uri="{FF2B5EF4-FFF2-40B4-BE49-F238E27FC236}">
                <a16:creationId xmlns:a16="http://schemas.microsoft.com/office/drawing/2014/main" id="{B9E42EF8-A656-46B9-931C-4D63D40F1BEE}"/>
              </a:ext>
            </a:extLst>
          </p:cNvPr>
          <p:cNvSpPr txBox="1">
            <a:spLocks noChangeArrowheads="1"/>
          </p:cNvSpPr>
          <p:nvPr/>
        </p:nvSpPr>
        <p:spPr bwMode="auto">
          <a:xfrm>
            <a:off x="971550" y="1611313"/>
            <a:ext cx="7129463"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A prescrição homeopática agiria diretamente nessa força vital, que é vista como a chave para ativar as energias autocurativas do organismo. </a:t>
            </a:r>
          </a:p>
          <a:p>
            <a:pPr eaLnBrk="1" hangingPunct="1">
              <a:spcBef>
                <a:spcPct val="50000"/>
              </a:spcBef>
            </a:pPr>
            <a:endParaRPr lang="pt-BR" altLang="pt-BR"/>
          </a:p>
        </p:txBody>
      </p:sp>
    </p:spTree>
  </p:cSld>
  <p:clrMapOvr>
    <a:masterClrMapping/>
  </p:clrMapOvr>
  <p:transition>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a:extLst>
              <a:ext uri="{FF2B5EF4-FFF2-40B4-BE49-F238E27FC236}">
                <a16:creationId xmlns:a16="http://schemas.microsoft.com/office/drawing/2014/main" id="{A9C47314-2D68-453A-993F-1805FB93E9D5}"/>
              </a:ext>
            </a:extLst>
          </p:cNvPr>
          <p:cNvSpPr txBox="1">
            <a:spLocks noChangeArrowheads="1"/>
          </p:cNvSpPr>
          <p:nvPr/>
        </p:nvSpPr>
        <p:spPr bwMode="auto">
          <a:xfrm>
            <a:off x="827088" y="1412875"/>
            <a:ext cx="7921625"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Segundo Hahnemann, toda e qualquer enfermidade seria causada por um distúrbio místico, espiritual e imaterial da força vital. </a:t>
            </a:r>
          </a:p>
          <a:p>
            <a:pPr eaLnBrk="1" hangingPunct="1"/>
            <a:r>
              <a:rPr lang="pt-BR" altLang="pt-BR"/>
              <a:t>Então, para curar o doente seria necessário um remédio que atuasse diretamente sobre a força vital. </a:t>
            </a:r>
          </a:p>
        </p:txBody>
      </p:sp>
    </p:spTree>
  </p:cSld>
  <p:clrMapOvr>
    <a:masterClrMapping/>
  </p:clrMapOvr>
  <p:transition>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a:extLst>
              <a:ext uri="{FF2B5EF4-FFF2-40B4-BE49-F238E27FC236}">
                <a16:creationId xmlns:a16="http://schemas.microsoft.com/office/drawing/2014/main" id="{8415A295-38CF-410C-80E1-E0A93D99F8AA}"/>
              </a:ext>
            </a:extLst>
          </p:cNvPr>
          <p:cNvSpPr txBox="1">
            <a:spLocks noChangeArrowheads="1"/>
          </p:cNvSpPr>
          <p:nvPr/>
        </p:nvSpPr>
        <p:spPr bwMode="auto">
          <a:xfrm>
            <a:off x="971550" y="1268413"/>
            <a:ext cx="7272338"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Assim,  foi lançada a doutrina da dinamização. A doutrina diz que os medicamentos tornam-se mais ativos à medida que vão sendo diluídos. </a:t>
            </a:r>
          </a:p>
          <a:p>
            <a:pPr eaLnBrk="1" hangingPunct="1">
              <a:spcBef>
                <a:spcPct val="50000"/>
              </a:spcBef>
            </a:pPr>
            <a:endParaRPr lang="pt-BR" altLang="pt-BR"/>
          </a:p>
        </p:txBody>
      </p:sp>
    </p:spTree>
  </p:cSld>
  <p:clrMapOvr>
    <a:masterClrMapping/>
  </p:clrMapOvr>
  <p:transition>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a:extLst>
              <a:ext uri="{FF2B5EF4-FFF2-40B4-BE49-F238E27FC236}">
                <a16:creationId xmlns:a16="http://schemas.microsoft.com/office/drawing/2014/main" id="{79BABD29-7D67-41D6-8891-D257E1722B50}"/>
              </a:ext>
            </a:extLst>
          </p:cNvPr>
          <p:cNvSpPr txBox="1">
            <a:spLocks noChangeArrowheads="1"/>
          </p:cNvSpPr>
          <p:nvPr/>
        </p:nvSpPr>
        <p:spPr bwMode="auto">
          <a:xfrm>
            <a:off x="900113" y="1412875"/>
            <a:ext cx="7993062"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A prática homeopática inclui orientações naturais como: exercício físico moderado ao ar livre, alimentação conveniente, abstinência de certas drogas, também recomenda a higiene corporal e domiciliar, ambiente ventilado, etc. </a:t>
            </a:r>
          </a:p>
        </p:txBody>
      </p:sp>
    </p:spTree>
  </p:cSld>
  <p:clrMapOvr>
    <a:masterClrMapping/>
  </p:clrMapOvr>
  <p:transition>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a:extLst>
              <a:ext uri="{FF2B5EF4-FFF2-40B4-BE49-F238E27FC236}">
                <a16:creationId xmlns:a16="http://schemas.microsoft.com/office/drawing/2014/main" id="{72EFAE82-D2E6-45E1-99A7-5F3AFF408CAB}"/>
              </a:ext>
            </a:extLst>
          </p:cNvPr>
          <p:cNvSpPr txBox="1">
            <a:spLocks noChangeArrowheads="1"/>
          </p:cNvSpPr>
          <p:nvPr/>
        </p:nvSpPr>
        <p:spPr bwMode="auto">
          <a:xfrm>
            <a:off x="971550" y="1341438"/>
            <a:ext cx="7272338"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No entanto, Hahnemann considerava que o essencial era mesmo o remédio homeopático dinamizado. Acreditam que sem o remédio homeopático jamais haveria cura.</a:t>
            </a:r>
          </a:p>
          <a:p>
            <a:pPr eaLnBrk="1" hangingPunct="1">
              <a:spcBef>
                <a:spcPct val="50000"/>
              </a:spcBef>
            </a:pPr>
            <a:endParaRPr lang="pt-BR" altLang="pt-BR"/>
          </a:p>
        </p:txBody>
      </p:sp>
    </p:spTree>
  </p:cSld>
  <p:clrMapOvr>
    <a:masterClrMapping/>
  </p:clrMapOvr>
  <p:transition>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a:extLst>
              <a:ext uri="{FF2B5EF4-FFF2-40B4-BE49-F238E27FC236}">
                <a16:creationId xmlns:a16="http://schemas.microsoft.com/office/drawing/2014/main" id="{D28C8622-DB27-4C91-9A0C-EA86374EDE0A}"/>
              </a:ext>
            </a:extLst>
          </p:cNvPr>
          <p:cNvSpPr txBox="1">
            <a:spLocks noChangeArrowheads="1"/>
          </p:cNvSpPr>
          <p:nvPr/>
        </p:nvSpPr>
        <p:spPr bwMode="auto">
          <a:xfrm>
            <a:off x="900113" y="1412875"/>
            <a:ext cx="78486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É impossível aceitar a homeopatia sem a concomitante aceitação da sua doutrina metafísica espiritualista. Ao tratar do invisível, do espiritual e do inexplicável, a homeopatia sai do âmbito da ciência objetiva e cai no campo da especulação espiritual.</a:t>
            </a:r>
          </a:p>
        </p:txBody>
      </p:sp>
    </p:spTree>
  </p:cSld>
  <p:clrMapOvr>
    <a:masterClrMapping/>
  </p:clrMapOvr>
  <p:transition>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a:extLst>
              <a:ext uri="{FF2B5EF4-FFF2-40B4-BE49-F238E27FC236}">
                <a16:creationId xmlns:a16="http://schemas.microsoft.com/office/drawing/2014/main" id="{1A61F5AC-95B6-45C5-AE55-9CEB85B11A79}"/>
              </a:ext>
            </a:extLst>
          </p:cNvPr>
          <p:cNvSpPr txBox="1">
            <a:spLocks noChangeArrowheads="1"/>
          </p:cNvSpPr>
          <p:nvPr/>
        </p:nvSpPr>
        <p:spPr bwMode="auto">
          <a:xfrm>
            <a:off x="971550" y="1484313"/>
            <a:ext cx="7272338"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E no campo espiritual, a Bíblia, a Palavra revelada de Deus, é a única autoridade. E se não falarem segundo a Palavra de Deus jamais poderão ser confiáveis.</a:t>
            </a:r>
          </a:p>
          <a:p>
            <a:pPr eaLnBrk="1" hangingPunct="1">
              <a:spcBef>
                <a:spcPct val="50000"/>
              </a:spcBef>
            </a:pPr>
            <a:endParaRPr lang="pt-BR" altLang="pt-BR"/>
          </a:p>
        </p:txBody>
      </p:sp>
    </p:spTree>
  </p:cSld>
  <p:clrMapOvr>
    <a:masterClrMapping/>
  </p:clrMapOvr>
  <p:transition>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0C479393-F348-47E7-8771-0B6054BDCD78}"/>
              </a:ext>
            </a:extLst>
          </p:cNvPr>
          <p:cNvSpPr txBox="1">
            <a:spLocks noChangeArrowheads="1"/>
          </p:cNvSpPr>
          <p:nvPr/>
        </p:nvSpPr>
        <p:spPr bwMode="auto">
          <a:xfrm>
            <a:off x="900113" y="1527175"/>
            <a:ext cx="734377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spcBef>
                <a:spcPct val="50000"/>
              </a:spcBef>
            </a:pPr>
            <a:r>
              <a:rPr lang="pt-BR" altLang="pt-BR"/>
              <a:t>Tem surgido uma  imensa quantidade de terapias alternativas místicas. São opções criadas para confundir as pessoas e atrair cada tipo de personalidade. </a:t>
            </a:r>
          </a:p>
        </p:txBody>
      </p:sp>
    </p:spTree>
  </p:cSld>
  <p:clrMapOvr>
    <a:masterClrMapping/>
  </p:clrMapOvr>
  <p:transition>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a:extLst>
              <a:ext uri="{FF2B5EF4-FFF2-40B4-BE49-F238E27FC236}">
                <a16:creationId xmlns:a16="http://schemas.microsoft.com/office/drawing/2014/main" id="{63DF9852-53E2-4D58-AC98-123C186F8662}"/>
              </a:ext>
            </a:extLst>
          </p:cNvPr>
          <p:cNvSpPr txBox="1">
            <a:spLocks noChangeArrowheads="1"/>
          </p:cNvSpPr>
          <p:nvPr/>
        </p:nvSpPr>
        <p:spPr bwMode="auto">
          <a:xfrm>
            <a:off x="971550" y="1557338"/>
            <a:ext cx="7345363"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b="1"/>
              <a:t>Terapias magnéticas</a:t>
            </a:r>
            <a:r>
              <a:rPr lang="pt-BR" altLang="pt-BR"/>
              <a:t> (terapia energética magnética ou terapia do ímã)</a:t>
            </a:r>
          </a:p>
          <a:p>
            <a:pPr eaLnBrk="1" hangingPunct="1"/>
            <a:r>
              <a:rPr lang="pt-BR" altLang="pt-BR"/>
              <a:t>A magnetoterapia é uma variedade de autocura, supostamente baseada em “leis naturais”. </a:t>
            </a:r>
          </a:p>
        </p:txBody>
      </p:sp>
    </p:spTree>
  </p:cSld>
  <p:clrMapOvr>
    <a:masterClrMapping/>
  </p:clrMapOvr>
  <p:transition>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a:extLst>
              <a:ext uri="{FF2B5EF4-FFF2-40B4-BE49-F238E27FC236}">
                <a16:creationId xmlns:a16="http://schemas.microsoft.com/office/drawing/2014/main" id="{19EE2521-8461-45F9-84D3-31A9E80C0160}"/>
              </a:ext>
            </a:extLst>
          </p:cNvPr>
          <p:cNvSpPr txBox="1">
            <a:spLocks noChangeArrowheads="1"/>
          </p:cNvSpPr>
          <p:nvPr/>
        </p:nvSpPr>
        <p:spPr bwMode="auto">
          <a:xfrm>
            <a:off x="900113" y="1557338"/>
            <a:ext cx="7272337"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A terapia do ímã supostamente, “restabeleceria” a ordem do sistema de energia humana”. Sua teoria propõe “energia vital” e “meridianos”, e retrata os ímãs como “fontes de energia curativa da natureza”.</a:t>
            </a:r>
          </a:p>
          <a:p>
            <a:pPr eaLnBrk="1" hangingPunct="1">
              <a:spcBef>
                <a:spcPct val="50000"/>
              </a:spcBef>
            </a:pPr>
            <a:endParaRPr lang="pt-BR" altLang="pt-BR"/>
          </a:p>
        </p:txBody>
      </p:sp>
    </p:spTree>
  </p:cSld>
  <p:clrMapOvr>
    <a:masterClrMapping/>
  </p:clrMapOvr>
  <p:transition>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a:extLst>
              <a:ext uri="{FF2B5EF4-FFF2-40B4-BE49-F238E27FC236}">
                <a16:creationId xmlns:a16="http://schemas.microsoft.com/office/drawing/2014/main" id="{02CB4E83-31A6-46FA-B895-C54B7DB9A72E}"/>
              </a:ext>
            </a:extLst>
          </p:cNvPr>
          <p:cNvSpPr txBox="1">
            <a:spLocks noChangeArrowheads="1"/>
          </p:cNvSpPr>
          <p:nvPr/>
        </p:nvSpPr>
        <p:spPr bwMode="auto">
          <a:xfrm>
            <a:off x="1116013" y="1474788"/>
            <a:ext cx="6840537"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lnSpc>
                <a:spcPct val="80000"/>
              </a:lnSpc>
            </a:pPr>
            <a:r>
              <a:rPr lang="pt-BR" altLang="pt-BR"/>
              <a:t>O princípio de funcionamento dos magnetos, assim como o uso de pêndulos e varetas, origina-se claramente na teoria espiritualista do vitalismo. </a:t>
            </a:r>
          </a:p>
          <a:p>
            <a:pPr eaLnBrk="1" hangingPunct="1">
              <a:lnSpc>
                <a:spcPct val="80000"/>
              </a:lnSpc>
            </a:pPr>
            <a:r>
              <a:rPr lang="pt-BR" altLang="pt-BR"/>
              <a:t>O tratamento pode até funcionar, mas não significa que método utilizado seja verdadeiro.</a:t>
            </a:r>
          </a:p>
        </p:txBody>
      </p:sp>
    </p:spTree>
  </p:cSld>
  <p:clrMapOvr>
    <a:masterClrMapping/>
  </p:clrMapOvr>
  <p:transition>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a:extLst>
              <a:ext uri="{FF2B5EF4-FFF2-40B4-BE49-F238E27FC236}">
                <a16:creationId xmlns:a16="http://schemas.microsoft.com/office/drawing/2014/main" id="{F0FBB81A-0C3C-4C68-A558-EA11DD88340F}"/>
              </a:ext>
            </a:extLst>
          </p:cNvPr>
          <p:cNvSpPr txBox="1">
            <a:spLocks noChangeArrowheads="1"/>
          </p:cNvSpPr>
          <p:nvPr/>
        </p:nvSpPr>
        <p:spPr bwMode="auto">
          <a:xfrm>
            <a:off x="971550" y="1412875"/>
            <a:ext cx="72009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spcBef>
                <a:spcPct val="50000"/>
              </a:spcBef>
            </a:pPr>
            <a:r>
              <a:rPr lang="pt-BR" altLang="pt-BR"/>
              <a:t>Muitos praticantes cristãos dessas e de outras terapias argumentam que podem utilizar o método de cura pensando em mecanismos fisiológicos e não em “meridianos e energia vital”. </a:t>
            </a:r>
          </a:p>
        </p:txBody>
      </p:sp>
    </p:spTree>
  </p:cSld>
  <p:clrMapOvr>
    <a:masterClrMapping/>
  </p:clrMapOvr>
  <p:transition>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a:extLst>
              <a:ext uri="{FF2B5EF4-FFF2-40B4-BE49-F238E27FC236}">
                <a16:creationId xmlns:a16="http://schemas.microsoft.com/office/drawing/2014/main" id="{99FF4681-A4F5-4B3E-AFB3-05E030EE7064}"/>
              </a:ext>
            </a:extLst>
          </p:cNvPr>
          <p:cNvSpPr txBox="1">
            <a:spLocks noChangeArrowheads="1"/>
          </p:cNvSpPr>
          <p:nvPr/>
        </p:nvSpPr>
        <p:spPr bwMode="auto">
          <a:xfrm>
            <a:off x="827088" y="1341438"/>
            <a:ext cx="7561262"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spcBef>
                <a:spcPct val="50000"/>
              </a:spcBef>
            </a:pPr>
            <a:r>
              <a:rPr lang="pt-BR" altLang="pt-BR"/>
              <a:t>O Dr. Hélio Luiz Grellmann, em seu estudo </a:t>
            </a:r>
            <a:r>
              <a:rPr lang="pt-BR" altLang="pt-BR" i="1"/>
              <a:t>O Cristianismo e Terapias</a:t>
            </a:r>
            <a:r>
              <a:rPr lang="pt-BR" altLang="pt-BR"/>
              <a:t> </a:t>
            </a:r>
            <a:r>
              <a:rPr lang="pt-BR" altLang="pt-BR" i="1"/>
              <a:t>Alternativas: Fisiologia e Misticismo</a:t>
            </a:r>
            <a:r>
              <a:rPr lang="pt-BR" altLang="pt-BR"/>
              <a:t>, pergunta: – “Pensar” que estou cometendo um ato de amor, tornaria menos pecaminoso o adultério? </a:t>
            </a:r>
          </a:p>
        </p:txBody>
      </p:sp>
    </p:spTree>
  </p:cSld>
  <p:clrMapOvr>
    <a:masterClrMapping/>
  </p:clrMapOvr>
  <p:transition>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a:extLst>
              <a:ext uri="{FF2B5EF4-FFF2-40B4-BE49-F238E27FC236}">
                <a16:creationId xmlns:a16="http://schemas.microsoft.com/office/drawing/2014/main" id="{108C556B-E75E-4283-B11D-2482F37CE3E0}"/>
              </a:ext>
            </a:extLst>
          </p:cNvPr>
          <p:cNvSpPr txBox="1">
            <a:spLocks noChangeArrowheads="1"/>
          </p:cNvSpPr>
          <p:nvPr/>
        </p:nvSpPr>
        <p:spPr bwMode="auto">
          <a:xfrm>
            <a:off x="1042988" y="1684338"/>
            <a:ext cx="7127875"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spcBef>
                <a:spcPct val="50000"/>
              </a:spcBef>
            </a:pPr>
            <a:r>
              <a:rPr lang="pt-BR" altLang="pt-BR"/>
              <a:t>Pensar no Deus verdadeiro, enquanto ajoelhado diante de uma imagem de escultura, tornaria esse ato menos idolátrico?</a:t>
            </a:r>
          </a:p>
          <a:p>
            <a:pPr eaLnBrk="1" hangingPunct="1">
              <a:spcBef>
                <a:spcPct val="50000"/>
              </a:spcBef>
            </a:pPr>
            <a:endParaRPr lang="pt-BR" altLang="pt-BR"/>
          </a:p>
        </p:txBody>
      </p:sp>
    </p:spTree>
  </p:cSld>
  <p:clrMapOvr>
    <a:masterClrMapping/>
  </p:clrMapOvr>
  <p:transition>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a:extLst>
              <a:ext uri="{FF2B5EF4-FFF2-40B4-BE49-F238E27FC236}">
                <a16:creationId xmlns:a16="http://schemas.microsoft.com/office/drawing/2014/main" id="{B5510239-D441-4519-96F1-0E68BC336AB4}"/>
              </a:ext>
            </a:extLst>
          </p:cNvPr>
          <p:cNvSpPr txBox="1">
            <a:spLocks noChangeArrowheads="1"/>
          </p:cNvSpPr>
          <p:nvPr/>
        </p:nvSpPr>
        <p:spPr bwMode="auto">
          <a:xfrm>
            <a:off x="1116013" y="1484313"/>
            <a:ext cx="734377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Ele diz ainda: </a:t>
            </a:r>
          </a:p>
          <a:p>
            <a:pPr eaLnBrk="1" hangingPunct="1"/>
            <a:r>
              <a:rPr lang="pt-BR" altLang="pt-BR"/>
              <a:t>“Caso você tenha flertado com estas técnicas satânicas, almejo que se lance aos pés de Cristo e lhe suplique por perdão. </a:t>
            </a:r>
          </a:p>
        </p:txBody>
      </p:sp>
    </p:spTree>
  </p:cSld>
  <p:clrMapOvr>
    <a:masterClrMapping/>
  </p:clrMapOvr>
  <p:transition>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a:extLst>
              <a:ext uri="{FF2B5EF4-FFF2-40B4-BE49-F238E27FC236}">
                <a16:creationId xmlns:a16="http://schemas.microsoft.com/office/drawing/2014/main" id="{5474A32F-E1C2-43F4-807C-D7E94952F4BB}"/>
              </a:ext>
            </a:extLst>
          </p:cNvPr>
          <p:cNvSpPr txBox="1">
            <a:spLocks noChangeArrowheads="1"/>
          </p:cNvSpPr>
          <p:nvPr/>
        </p:nvSpPr>
        <p:spPr bwMode="auto">
          <a:xfrm>
            <a:off x="1042988" y="1341438"/>
            <a:ext cx="7489825"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spcBef>
                <a:spcPct val="50000"/>
              </a:spcBef>
            </a:pPr>
            <a:r>
              <a:rPr lang="pt-BR" altLang="pt-BR"/>
              <a:t>O único ímã que você pode deixar-se atrair sem resistência e sem temor é a poderosa cruz do Calvário onde existe abundante – infinita – disponibilidade de perdão para os que a ela se apegarem sem mais demora.”</a:t>
            </a:r>
          </a:p>
        </p:txBody>
      </p:sp>
    </p:spTree>
  </p:cSld>
  <p:clrMapOvr>
    <a:masterClrMapping/>
  </p:clrMapOvr>
  <p:transition>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a:extLst>
              <a:ext uri="{FF2B5EF4-FFF2-40B4-BE49-F238E27FC236}">
                <a16:creationId xmlns:a16="http://schemas.microsoft.com/office/drawing/2014/main" id="{66519F26-C2FC-46CA-BCA2-847E2B5840E2}"/>
              </a:ext>
            </a:extLst>
          </p:cNvPr>
          <p:cNvSpPr txBox="1">
            <a:spLocks noChangeArrowheads="1"/>
          </p:cNvSpPr>
          <p:nvPr/>
        </p:nvSpPr>
        <p:spPr bwMode="auto">
          <a:xfrm>
            <a:off x="1042988" y="1052513"/>
            <a:ext cx="777716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lnSpc>
                <a:spcPct val="80000"/>
              </a:lnSpc>
              <a:spcBef>
                <a:spcPct val="50000"/>
              </a:spcBef>
            </a:pPr>
            <a:r>
              <a:rPr lang="pt-BR" altLang="pt-BR"/>
              <a:t>Muitos médicos seculares já perceberam que algumas doenças não se resolvem apenas com o tratamento do corpo e para solucionar problemas têm buscado a medicina integral. Por isso, o que se vê é uma mistura de métodos científicos e não científicos; naturais e sobrenaturais, para o diagnóstico e tratamento.</a:t>
            </a:r>
          </a:p>
        </p:txBody>
      </p:sp>
    </p:spTree>
  </p:cSld>
  <p:clrMapOvr>
    <a:masterClrMapping/>
  </p:clrMapOvr>
  <p:transition>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a:extLst>
              <a:ext uri="{FF2B5EF4-FFF2-40B4-BE49-F238E27FC236}">
                <a16:creationId xmlns:a16="http://schemas.microsoft.com/office/drawing/2014/main" id="{53B2F1B3-1B46-4FED-A105-FDDA1A3CA9B6}"/>
              </a:ext>
            </a:extLst>
          </p:cNvPr>
          <p:cNvSpPr txBox="1">
            <a:spLocks noChangeArrowheads="1"/>
          </p:cNvSpPr>
          <p:nvPr/>
        </p:nvSpPr>
        <p:spPr bwMode="auto">
          <a:xfrm>
            <a:off x="971550" y="1268413"/>
            <a:ext cx="7272338"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lnSpc>
                <a:spcPct val="80000"/>
              </a:lnSpc>
              <a:spcBef>
                <a:spcPct val="50000"/>
              </a:spcBef>
            </a:pPr>
            <a:r>
              <a:rPr lang="pt-BR" altLang="pt-BR"/>
              <a:t>“Estes instrumentos satânicos pretendem curar a doença. Atribuem seu poder a eletricidade, ao magnetismo, ou aos ‘remédios de simpatia’ ou mesmo, às forças latentes que há na mente do homem, ao passo que, na verdade, são nada mais que veículos das correntes elétricas de Satanás. </a:t>
            </a:r>
          </a:p>
        </p:txBody>
      </p:sp>
    </p:spTree>
  </p:cSld>
  <p:clrMapOvr>
    <a:masterClrMapping/>
  </p:clrMapOvr>
  <p:transition>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a:extLst>
              <a:ext uri="{FF2B5EF4-FFF2-40B4-BE49-F238E27FC236}">
                <a16:creationId xmlns:a16="http://schemas.microsoft.com/office/drawing/2014/main" id="{FFCA517D-C20A-4B65-9AA4-A6EF2647E6ED}"/>
              </a:ext>
            </a:extLst>
          </p:cNvPr>
          <p:cNvSpPr txBox="1">
            <a:spLocks noChangeArrowheads="1"/>
          </p:cNvSpPr>
          <p:nvPr/>
        </p:nvSpPr>
        <p:spPr bwMode="auto">
          <a:xfrm>
            <a:off x="971550" y="1196975"/>
            <a:ext cx="3529013"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lnSpc>
                <a:spcPct val="80000"/>
              </a:lnSpc>
            </a:pPr>
            <a:r>
              <a:rPr lang="pt-BR" altLang="pt-BR" sz="2400"/>
              <a:t>Acupuntura                  </a:t>
            </a:r>
          </a:p>
          <a:p>
            <a:pPr eaLnBrk="1" hangingPunct="1">
              <a:lnSpc>
                <a:spcPct val="80000"/>
              </a:lnSpc>
            </a:pPr>
            <a:r>
              <a:rPr lang="pt-BR" altLang="pt-BR" sz="2400"/>
              <a:t>Acupressura                </a:t>
            </a:r>
          </a:p>
          <a:p>
            <a:pPr eaLnBrk="1" hangingPunct="1">
              <a:lnSpc>
                <a:spcPct val="80000"/>
              </a:lnSpc>
            </a:pPr>
            <a:r>
              <a:rPr lang="pt-BR" altLang="pt-BR" sz="2400"/>
              <a:t>Astrologia                     </a:t>
            </a:r>
          </a:p>
          <a:p>
            <a:pPr eaLnBrk="1" hangingPunct="1">
              <a:lnSpc>
                <a:spcPct val="80000"/>
              </a:lnSpc>
            </a:pPr>
            <a:r>
              <a:rPr lang="pt-BR" altLang="pt-BR" sz="2400"/>
              <a:t>Água Imantada</a:t>
            </a:r>
          </a:p>
          <a:p>
            <a:pPr eaLnBrk="1" hangingPunct="1">
              <a:lnSpc>
                <a:spcPct val="80000"/>
              </a:lnSpc>
            </a:pPr>
            <a:r>
              <a:rPr lang="pt-BR" altLang="pt-BR" sz="2400"/>
              <a:t>Bola de Cristal             </a:t>
            </a:r>
          </a:p>
          <a:p>
            <a:pPr eaLnBrk="1" hangingPunct="1">
              <a:lnSpc>
                <a:spcPct val="80000"/>
              </a:lnSpc>
            </a:pPr>
            <a:r>
              <a:rPr lang="pt-BR" altLang="pt-BR" sz="2400"/>
              <a:t>Búzios                        </a:t>
            </a:r>
          </a:p>
          <a:p>
            <a:pPr eaLnBrk="1" hangingPunct="1">
              <a:lnSpc>
                <a:spcPct val="80000"/>
              </a:lnSpc>
            </a:pPr>
            <a:r>
              <a:rPr lang="pt-BR" altLang="pt-BR" sz="2400"/>
              <a:t>Budismo                        </a:t>
            </a:r>
          </a:p>
          <a:p>
            <a:pPr eaLnBrk="1" hangingPunct="1">
              <a:lnSpc>
                <a:spcPct val="80000"/>
              </a:lnSpc>
            </a:pPr>
            <a:r>
              <a:rPr lang="pt-BR" altLang="pt-BR" sz="2400"/>
              <a:t>Cabala</a:t>
            </a:r>
          </a:p>
          <a:p>
            <a:pPr eaLnBrk="1" hangingPunct="1">
              <a:lnSpc>
                <a:spcPct val="80000"/>
              </a:lnSpc>
            </a:pPr>
            <a:r>
              <a:rPr lang="pt-BR" altLang="pt-BR" sz="2400"/>
              <a:t>Do-in                             </a:t>
            </a:r>
          </a:p>
          <a:p>
            <a:pPr eaLnBrk="1" hangingPunct="1">
              <a:lnSpc>
                <a:spcPct val="80000"/>
              </a:lnSpc>
            </a:pPr>
            <a:r>
              <a:rPr lang="pt-BR" altLang="pt-BR" sz="2400"/>
              <a:t>Fitoterapia (mística)   </a:t>
            </a:r>
          </a:p>
          <a:p>
            <a:pPr eaLnBrk="1" hangingPunct="1">
              <a:lnSpc>
                <a:spcPct val="80000"/>
              </a:lnSpc>
            </a:pPr>
            <a:r>
              <a:rPr lang="pt-BR" altLang="pt-BR" sz="2400"/>
              <a:t>Hidroterapia (mística)    </a:t>
            </a:r>
          </a:p>
          <a:p>
            <a:pPr eaLnBrk="1" hangingPunct="1">
              <a:lnSpc>
                <a:spcPct val="80000"/>
              </a:lnSpc>
            </a:pPr>
            <a:r>
              <a:rPr lang="pt-BR" altLang="pt-BR" sz="2400"/>
              <a:t>Homeopatia</a:t>
            </a:r>
          </a:p>
          <a:p>
            <a:pPr eaLnBrk="1" hangingPunct="1">
              <a:lnSpc>
                <a:spcPct val="80000"/>
              </a:lnSpc>
            </a:pPr>
            <a:r>
              <a:rPr lang="pt-BR" altLang="pt-BR" sz="2400"/>
              <a:t>Horóscopo</a:t>
            </a:r>
          </a:p>
          <a:p>
            <a:pPr eaLnBrk="1" hangingPunct="1">
              <a:lnSpc>
                <a:spcPct val="80000"/>
              </a:lnSpc>
            </a:pPr>
            <a:r>
              <a:rPr lang="pt-BR" altLang="pt-BR" sz="2400"/>
              <a:t>Hinduísmo</a:t>
            </a:r>
            <a:r>
              <a:rPr lang="pt-BR" altLang="pt-BR" sz="2800"/>
              <a:t> </a:t>
            </a:r>
          </a:p>
        </p:txBody>
      </p:sp>
      <p:sp>
        <p:nvSpPr>
          <p:cNvPr id="7173" name="Text Box 5">
            <a:extLst>
              <a:ext uri="{FF2B5EF4-FFF2-40B4-BE49-F238E27FC236}">
                <a16:creationId xmlns:a16="http://schemas.microsoft.com/office/drawing/2014/main" id="{B4009644-588A-4C0E-94F4-8F2A9CCDE8DE}"/>
              </a:ext>
            </a:extLst>
          </p:cNvPr>
          <p:cNvSpPr txBox="1">
            <a:spLocks noChangeArrowheads="1"/>
          </p:cNvSpPr>
          <p:nvPr/>
        </p:nvSpPr>
        <p:spPr bwMode="auto">
          <a:xfrm>
            <a:off x="4284663" y="1196975"/>
            <a:ext cx="3382962"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lnSpc>
                <a:spcPct val="80000"/>
              </a:lnSpc>
            </a:pPr>
            <a:r>
              <a:rPr lang="pt-BR" altLang="pt-BR" sz="2400"/>
              <a:t>Iridologia</a:t>
            </a:r>
          </a:p>
          <a:p>
            <a:pPr eaLnBrk="1" hangingPunct="1">
              <a:lnSpc>
                <a:spcPct val="80000"/>
              </a:lnSpc>
            </a:pPr>
            <a:r>
              <a:rPr lang="es-ES_tradnl" altLang="pt-BR" sz="2400"/>
              <a:t>Ioga</a:t>
            </a:r>
            <a:r>
              <a:rPr lang="pt-BR" altLang="pt-BR" sz="2400"/>
              <a:t> </a:t>
            </a:r>
          </a:p>
          <a:p>
            <a:pPr eaLnBrk="1" hangingPunct="1">
              <a:lnSpc>
                <a:spcPct val="80000"/>
              </a:lnSpc>
            </a:pPr>
            <a:r>
              <a:rPr lang="pt-BR" altLang="pt-BR" sz="2400"/>
              <a:t>Karatê</a:t>
            </a:r>
          </a:p>
          <a:p>
            <a:pPr eaLnBrk="1" hangingPunct="1">
              <a:lnSpc>
                <a:spcPct val="80000"/>
              </a:lnSpc>
            </a:pPr>
            <a:r>
              <a:rPr lang="pt-BR" altLang="pt-BR" sz="2400"/>
              <a:t>Magnetismo              </a:t>
            </a:r>
          </a:p>
          <a:p>
            <a:pPr eaLnBrk="1" hangingPunct="1">
              <a:lnSpc>
                <a:spcPct val="80000"/>
              </a:lnSpc>
            </a:pPr>
            <a:r>
              <a:rPr lang="pt-BR" altLang="pt-BR" sz="2400"/>
              <a:t>Mesmerismo                </a:t>
            </a:r>
          </a:p>
          <a:p>
            <a:pPr eaLnBrk="1" hangingPunct="1">
              <a:lnSpc>
                <a:spcPct val="80000"/>
              </a:lnSpc>
            </a:pPr>
            <a:r>
              <a:rPr lang="pt-BR" altLang="pt-BR" sz="2400"/>
              <a:t>Panteísmo                           </a:t>
            </a:r>
          </a:p>
          <a:p>
            <a:pPr eaLnBrk="1" hangingPunct="1">
              <a:lnSpc>
                <a:spcPct val="80000"/>
              </a:lnSpc>
            </a:pPr>
            <a:r>
              <a:rPr lang="pt-BR" altLang="pt-BR" sz="2400"/>
              <a:t>Pêndulos</a:t>
            </a:r>
          </a:p>
          <a:p>
            <a:pPr eaLnBrk="1" hangingPunct="1">
              <a:lnSpc>
                <a:spcPct val="80000"/>
              </a:lnSpc>
            </a:pPr>
            <a:r>
              <a:rPr lang="pt-BR" altLang="pt-BR" sz="2400"/>
              <a:t>Pirâmides                   </a:t>
            </a:r>
          </a:p>
          <a:p>
            <a:pPr eaLnBrk="1" hangingPunct="1">
              <a:lnSpc>
                <a:spcPct val="80000"/>
              </a:lnSpc>
            </a:pPr>
            <a:r>
              <a:rPr lang="pt-BR" altLang="pt-BR" sz="2400"/>
              <a:t>Profecias                     </a:t>
            </a:r>
          </a:p>
          <a:p>
            <a:pPr eaLnBrk="1" hangingPunct="1">
              <a:lnSpc>
                <a:spcPct val="80000"/>
              </a:lnSpc>
            </a:pPr>
            <a:r>
              <a:rPr lang="pt-BR" altLang="pt-BR" sz="2400"/>
              <a:t>Reflexologia                       </a:t>
            </a:r>
          </a:p>
          <a:p>
            <a:pPr eaLnBrk="1" hangingPunct="1">
              <a:lnSpc>
                <a:spcPct val="80000"/>
              </a:lnSpc>
            </a:pPr>
            <a:r>
              <a:rPr lang="pt-BR" altLang="pt-BR" sz="2400"/>
              <a:t>Tae-shi-shwan</a:t>
            </a:r>
            <a:endParaRPr lang="es-ES_tradnl" altLang="pt-BR" sz="2400"/>
          </a:p>
          <a:p>
            <a:pPr eaLnBrk="1" hangingPunct="1">
              <a:lnSpc>
                <a:spcPct val="80000"/>
              </a:lnSpc>
            </a:pPr>
            <a:r>
              <a:rPr lang="es-ES_tradnl" altLang="pt-BR" sz="2400"/>
              <a:t>Ufologia                    </a:t>
            </a:r>
          </a:p>
          <a:p>
            <a:pPr eaLnBrk="1" hangingPunct="1">
              <a:lnSpc>
                <a:spcPct val="80000"/>
              </a:lnSpc>
            </a:pPr>
            <a:r>
              <a:rPr lang="es-ES_tradnl" altLang="pt-BR" sz="2400"/>
              <a:t>Yin Yang                      </a:t>
            </a:r>
          </a:p>
          <a:p>
            <a:pPr eaLnBrk="1" hangingPunct="1">
              <a:lnSpc>
                <a:spcPct val="80000"/>
              </a:lnSpc>
            </a:pPr>
            <a:r>
              <a:rPr lang="es-ES_tradnl" altLang="pt-BR" sz="2400"/>
              <a:t>Zen-Budismo</a:t>
            </a:r>
            <a:endParaRPr lang="pt-BR" altLang="pt-BR" sz="2400"/>
          </a:p>
          <a:p>
            <a:pPr eaLnBrk="1" hangingPunct="1">
              <a:lnSpc>
                <a:spcPct val="80000"/>
              </a:lnSpc>
              <a:spcBef>
                <a:spcPct val="50000"/>
              </a:spcBef>
            </a:pPr>
            <a:endParaRPr lang="pt-BR" altLang="pt-BR" sz="240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 calcmode="lin" valueType="num">
                                      <p:cBhvr additive="base">
                                        <p:cTn id="7" dur="500" fill="hold"/>
                                        <p:tgtEl>
                                          <p:spTgt spid="71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2">
                                            <p:txEl>
                                              <p:pRg st="1" end="1"/>
                                            </p:txEl>
                                          </p:spTgt>
                                        </p:tgtEl>
                                        <p:attrNameLst>
                                          <p:attrName>style.visibility</p:attrName>
                                        </p:attrNameLst>
                                      </p:cBhvr>
                                      <p:to>
                                        <p:strVal val="visible"/>
                                      </p:to>
                                    </p:set>
                                    <p:anim calcmode="lin" valueType="num">
                                      <p:cBhvr additive="base">
                                        <p:cTn id="13" dur="500" fill="hold"/>
                                        <p:tgtEl>
                                          <p:spTgt spid="717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2">
                                            <p:txEl>
                                              <p:pRg st="2" end="2"/>
                                            </p:txEl>
                                          </p:spTgt>
                                        </p:tgtEl>
                                        <p:attrNameLst>
                                          <p:attrName>style.visibility</p:attrName>
                                        </p:attrNameLst>
                                      </p:cBhvr>
                                      <p:to>
                                        <p:strVal val="visible"/>
                                      </p:to>
                                    </p:set>
                                    <p:anim calcmode="lin" valueType="num">
                                      <p:cBhvr additive="base">
                                        <p:cTn id="19" dur="500" fill="hold"/>
                                        <p:tgtEl>
                                          <p:spTgt spid="717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2">
                                            <p:txEl>
                                              <p:pRg st="3" end="3"/>
                                            </p:txEl>
                                          </p:spTgt>
                                        </p:tgtEl>
                                        <p:attrNameLst>
                                          <p:attrName>style.visibility</p:attrName>
                                        </p:attrNameLst>
                                      </p:cBhvr>
                                      <p:to>
                                        <p:strVal val="visible"/>
                                      </p:to>
                                    </p:set>
                                    <p:anim calcmode="lin" valueType="num">
                                      <p:cBhvr additive="base">
                                        <p:cTn id="25" dur="500" fill="hold"/>
                                        <p:tgtEl>
                                          <p:spTgt spid="717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2">
                                            <p:txEl>
                                              <p:pRg st="4" end="4"/>
                                            </p:txEl>
                                          </p:spTgt>
                                        </p:tgtEl>
                                        <p:attrNameLst>
                                          <p:attrName>style.visibility</p:attrName>
                                        </p:attrNameLst>
                                      </p:cBhvr>
                                      <p:to>
                                        <p:strVal val="visible"/>
                                      </p:to>
                                    </p:set>
                                    <p:anim calcmode="lin" valueType="num">
                                      <p:cBhvr additive="base">
                                        <p:cTn id="31" dur="500" fill="hold"/>
                                        <p:tgtEl>
                                          <p:spTgt spid="717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2">
                                            <p:txEl>
                                              <p:pRg st="5" end="5"/>
                                            </p:txEl>
                                          </p:spTgt>
                                        </p:tgtEl>
                                        <p:attrNameLst>
                                          <p:attrName>style.visibility</p:attrName>
                                        </p:attrNameLst>
                                      </p:cBhvr>
                                      <p:to>
                                        <p:strVal val="visible"/>
                                      </p:to>
                                    </p:set>
                                    <p:anim calcmode="lin" valueType="num">
                                      <p:cBhvr additive="base">
                                        <p:cTn id="37" dur="500" fill="hold"/>
                                        <p:tgtEl>
                                          <p:spTgt spid="717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2">
                                            <p:txEl>
                                              <p:pRg st="6" end="6"/>
                                            </p:txEl>
                                          </p:spTgt>
                                        </p:tgtEl>
                                        <p:attrNameLst>
                                          <p:attrName>style.visibility</p:attrName>
                                        </p:attrNameLst>
                                      </p:cBhvr>
                                      <p:to>
                                        <p:strVal val="visible"/>
                                      </p:to>
                                    </p:set>
                                    <p:anim calcmode="lin" valueType="num">
                                      <p:cBhvr additive="base">
                                        <p:cTn id="43" dur="500" fill="hold"/>
                                        <p:tgtEl>
                                          <p:spTgt spid="717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72">
                                            <p:txEl>
                                              <p:pRg st="7" end="7"/>
                                            </p:txEl>
                                          </p:spTgt>
                                        </p:tgtEl>
                                        <p:attrNameLst>
                                          <p:attrName>style.visibility</p:attrName>
                                        </p:attrNameLst>
                                      </p:cBhvr>
                                      <p:to>
                                        <p:strVal val="visible"/>
                                      </p:to>
                                    </p:set>
                                    <p:anim calcmode="lin" valueType="num">
                                      <p:cBhvr additive="base">
                                        <p:cTn id="49" dur="500" fill="hold"/>
                                        <p:tgtEl>
                                          <p:spTgt spid="717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172">
                                            <p:txEl>
                                              <p:pRg st="8" end="8"/>
                                            </p:txEl>
                                          </p:spTgt>
                                        </p:tgtEl>
                                        <p:attrNameLst>
                                          <p:attrName>style.visibility</p:attrName>
                                        </p:attrNameLst>
                                      </p:cBhvr>
                                      <p:to>
                                        <p:strVal val="visible"/>
                                      </p:to>
                                    </p:set>
                                    <p:anim calcmode="lin" valueType="num">
                                      <p:cBhvr additive="base">
                                        <p:cTn id="55" dur="500" fill="hold"/>
                                        <p:tgtEl>
                                          <p:spTgt spid="717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17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172">
                                            <p:txEl>
                                              <p:pRg st="9" end="9"/>
                                            </p:txEl>
                                          </p:spTgt>
                                        </p:tgtEl>
                                        <p:attrNameLst>
                                          <p:attrName>style.visibility</p:attrName>
                                        </p:attrNameLst>
                                      </p:cBhvr>
                                      <p:to>
                                        <p:strVal val="visible"/>
                                      </p:to>
                                    </p:set>
                                    <p:anim calcmode="lin" valueType="num">
                                      <p:cBhvr additive="base">
                                        <p:cTn id="61" dur="500" fill="hold"/>
                                        <p:tgtEl>
                                          <p:spTgt spid="717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17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172">
                                            <p:txEl>
                                              <p:pRg st="10" end="10"/>
                                            </p:txEl>
                                          </p:spTgt>
                                        </p:tgtEl>
                                        <p:attrNameLst>
                                          <p:attrName>style.visibility</p:attrName>
                                        </p:attrNameLst>
                                      </p:cBhvr>
                                      <p:to>
                                        <p:strVal val="visible"/>
                                      </p:to>
                                    </p:set>
                                    <p:anim calcmode="lin" valueType="num">
                                      <p:cBhvr additive="base">
                                        <p:cTn id="67" dur="500" fill="hold"/>
                                        <p:tgtEl>
                                          <p:spTgt spid="717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17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172">
                                            <p:txEl>
                                              <p:pRg st="11" end="11"/>
                                            </p:txEl>
                                          </p:spTgt>
                                        </p:tgtEl>
                                        <p:attrNameLst>
                                          <p:attrName>style.visibility</p:attrName>
                                        </p:attrNameLst>
                                      </p:cBhvr>
                                      <p:to>
                                        <p:strVal val="visible"/>
                                      </p:to>
                                    </p:set>
                                    <p:anim calcmode="lin" valueType="num">
                                      <p:cBhvr additive="base">
                                        <p:cTn id="73" dur="500" fill="hold"/>
                                        <p:tgtEl>
                                          <p:spTgt spid="7172">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17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172">
                                            <p:txEl>
                                              <p:pRg st="12" end="12"/>
                                            </p:txEl>
                                          </p:spTgt>
                                        </p:tgtEl>
                                        <p:attrNameLst>
                                          <p:attrName>style.visibility</p:attrName>
                                        </p:attrNameLst>
                                      </p:cBhvr>
                                      <p:to>
                                        <p:strVal val="visible"/>
                                      </p:to>
                                    </p:set>
                                    <p:anim calcmode="lin" valueType="num">
                                      <p:cBhvr additive="base">
                                        <p:cTn id="79" dur="500" fill="hold"/>
                                        <p:tgtEl>
                                          <p:spTgt spid="7172">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17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172">
                                            <p:txEl>
                                              <p:pRg st="13" end="13"/>
                                            </p:txEl>
                                          </p:spTgt>
                                        </p:tgtEl>
                                        <p:attrNameLst>
                                          <p:attrName>style.visibility</p:attrName>
                                        </p:attrNameLst>
                                      </p:cBhvr>
                                      <p:to>
                                        <p:strVal val="visible"/>
                                      </p:to>
                                    </p:set>
                                    <p:anim calcmode="lin" valueType="num">
                                      <p:cBhvr additive="base">
                                        <p:cTn id="85" dur="500" fill="hold"/>
                                        <p:tgtEl>
                                          <p:spTgt spid="7172">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717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7173">
                                            <p:txEl>
                                              <p:pRg st="0" end="0"/>
                                            </p:txEl>
                                          </p:spTgt>
                                        </p:tgtEl>
                                        <p:attrNameLst>
                                          <p:attrName>style.visibility</p:attrName>
                                        </p:attrNameLst>
                                      </p:cBhvr>
                                      <p:to>
                                        <p:strVal val="visible"/>
                                      </p:to>
                                    </p:set>
                                    <p:anim calcmode="lin" valueType="num">
                                      <p:cBhvr additive="base">
                                        <p:cTn id="91" dur="500" fill="hold"/>
                                        <p:tgtEl>
                                          <p:spTgt spid="7173">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71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7173">
                                            <p:txEl>
                                              <p:pRg st="1" end="1"/>
                                            </p:txEl>
                                          </p:spTgt>
                                        </p:tgtEl>
                                        <p:attrNameLst>
                                          <p:attrName>style.visibility</p:attrName>
                                        </p:attrNameLst>
                                      </p:cBhvr>
                                      <p:to>
                                        <p:strVal val="visible"/>
                                      </p:to>
                                    </p:set>
                                    <p:anim calcmode="lin" valueType="num">
                                      <p:cBhvr additive="base">
                                        <p:cTn id="97" dur="500" fill="hold"/>
                                        <p:tgtEl>
                                          <p:spTgt spid="7173">
                                            <p:txEl>
                                              <p:pRg st="1" end="1"/>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717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7173">
                                            <p:txEl>
                                              <p:pRg st="2" end="2"/>
                                            </p:txEl>
                                          </p:spTgt>
                                        </p:tgtEl>
                                        <p:attrNameLst>
                                          <p:attrName>style.visibility</p:attrName>
                                        </p:attrNameLst>
                                      </p:cBhvr>
                                      <p:to>
                                        <p:strVal val="visible"/>
                                      </p:to>
                                    </p:set>
                                    <p:anim calcmode="lin" valueType="num">
                                      <p:cBhvr additive="base">
                                        <p:cTn id="103" dur="500" fill="hold"/>
                                        <p:tgtEl>
                                          <p:spTgt spid="7173">
                                            <p:txEl>
                                              <p:pRg st="2" end="2"/>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717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7173">
                                            <p:txEl>
                                              <p:pRg st="3" end="3"/>
                                            </p:txEl>
                                          </p:spTgt>
                                        </p:tgtEl>
                                        <p:attrNameLst>
                                          <p:attrName>style.visibility</p:attrName>
                                        </p:attrNameLst>
                                      </p:cBhvr>
                                      <p:to>
                                        <p:strVal val="visible"/>
                                      </p:to>
                                    </p:set>
                                    <p:anim calcmode="lin" valueType="num">
                                      <p:cBhvr additive="base">
                                        <p:cTn id="109" dur="500" fill="hold"/>
                                        <p:tgtEl>
                                          <p:spTgt spid="7173">
                                            <p:txEl>
                                              <p:pRg st="3" end="3"/>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717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7173">
                                            <p:txEl>
                                              <p:pRg st="4" end="4"/>
                                            </p:txEl>
                                          </p:spTgt>
                                        </p:tgtEl>
                                        <p:attrNameLst>
                                          <p:attrName>style.visibility</p:attrName>
                                        </p:attrNameLst>
                                      </p:cBhvr>
                                      <p:to>
                                        <p:strVal val="visible"/>
                                      </p:to>
                                    </p:set>
                                    <p:anim calcmode="lin" valueType="num">
                                      <p:cBhvr additive="base">
                                        <p:cTn id="115" dur="500" fill="hold"/>
                                        <p:tgtEl>
                                          <p:spTgt spid="7173">
                                            <p:txEl>
                                              <p:pRg st="4" end="4"/>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717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7173">
                                            <p:txEl>
                                              <p:pRg st="5" end="5"/>
                                            </p:txEl>
                                          </p:spTgt>
                                        </p:tgtEl>
                                        <p:attrNameLst>
                                          <p:attrName>style.visibility</p:attrName>
                                        </p:attrNameLst>
                                      </p:cBhvr>
                                      <p:to>
                                        <p:strVal val="visible"/>
                                      </p:to>
                                    </p:set>
                                    <p:anim calcmode="lin" valueType="num">
                                      <p:cBhvr additive="base">
                                        <p:cTn id="121" dur="500" fill="hold"/>
                                        <p:tgtEl>
                                          <p:spTgt spid="7173">
                                            <p:txEl>
                                              <p:pRg st="5" end="5"/>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717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7173">
                                            <p:txEl>
                                              <p:pRg st="6" end="6"/>
                                            </p:txEl>
                                          </p:spTgt>
                                        </p:tgtEl>
                                        <p:attrNameLst>
                                          <p:attrName>style.visibility</p:attrName>
                                        </p:attrNameLst>
                                      </p:cBhvr>
                                      <p:to>
                                        <p:strVal val="visible"/>
                                      </p:to>
                                    </p:set>
                                    <p:anim calcmode="lin" valueType="num">
                                      <p:cBhvr additive="base">
                                        <p:cTn id="127" dur="500" fill="hold"/>
                                        <p:tgtEl>
                                          <p:spTgt spid="7173">
                                            <p:txEl>
                                              <p:pRg st="6" end="6"/>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717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7173">
                                            <p:txEl>
                                              <p:pRg st="7" end="7"/>
                                            </p:txEl>
                                          </p:spTgt>
                                        </p:tgtEl>
                                        <p:attrNameLst>
                                          <p:attrName>style.visibility</p:attrName>
                                        </p:attrNameLst>
                                      </p:cBhvr>
                                      <p:to>
                                        <p:strVal val="visible"/>
                                      </p:to>
                                    </p:set>
                                    <p:anim calcmode="lin" valueType="num">
                                      <p:cBhvr additive="base">
                                        <p:cTn id="133" dur="500" fill="hold"/>
                                        <p:tgtEl>
                                          <p:spTgt spid="7173">
                                            <p:txEl>
                                              <p:pRg st="7" end="7"/>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717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7173">
                                            <p:txEl>
                                              <p:pRg st="8" end="8"/>
                                            </p:txEl>
                                          </p:spTgt>
                                        </p:tgtEl>
                                        <p:attrNameLst>
                                          <p:attrName>style.visibility</p:attrName>
                                        </p:attrNameLst>
                                      </p:cBhvr>
                                      <p:to>
                                        <p:strVal val="visible"/>
                                      </p:to>
                                    </p:set>
                                    <p:anim calcmode="lin" valueType="num">
                                      <p:cBhvr additive="base">
                                        <p:cTn id="139" dur="500" fill="hold"/>
                                        <p:tgtEl>
                                          <p:spTgt spid="7173">
                                            <p:txEl>
                                              <p:pRg st="8" end="8"/>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717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7173">
                                            <p:txEl>
                                              <p:pRg st="9" end="9"/>
                                            </p:txEl>
                                          </p:spTgt>
                                        </p:tgtEl>
                                        <p:attrNameLst>
                                          <p:attrName>style.visibility</p:attrName>
                                        </p:attrNameLst>
                                      </p:cBhvr>
                                      <p:to>
                                        <p:strVal val="visible"/>
                                      </p:to>
                                    </p:set>
                                    <p:anim calcmode="lin" valueType="num">
                                      <p:cBhvr additive="base">
                                        <p:cTn id="145" dur="500" fill="hold"/>
                                        <p:tgtEl>
                                          <p:spTgt spid="7173">
                                            <p:txEl>
                                              <p:pRg st="9" end="9"/>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717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7173">
                                            <p:txEl>
                                              <p:pRg st="10" end="10"/>
                                            </p:txEl>
                                          </p:spTgt>
                                        </p:tgtEl>
                                        <p:attrNameLst>
                                          <p:attrName>style.visibility</p:attrName>
                                        </p:attrNameLst>
                                      </p:cBhvr>
                                      <p:to>
                                        <p:strVal val="visible"/>
                                      </p:to>
                                    </p:set>
                                    <p:anim calcmode="lin" valueType="num">
                                      <p:cBhvr additive="base">
                                        <p:cTn id="151" dur="500" fill="hold"/>
                                        <p:tgtEl>
                                          <p:spTgt spid="7173">
                                            <p:txEl>
                                              <p:pRg st="10" end="10"/>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717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7173">
                                            <p:txEl>
                                              <p:pRg st="11" end="11"/>
                                            </p:txEl>
                                          </p:spTgt>
                                        </p:tgtEl>
                                        <p:attrNameLst>
                                          <p:attrName>style.visibility</p:attrName>
                                        </p:attrNameLst>
                                      </p:cBhvr>
                                      <p:to>
                                        <p:strVal val="visible"/>
                                      </p:to>
                                    </p:set>
                                    <p:anim calcmode="lin" valueType="num">
                                      <p:cBhvr additive="base">
                                        <p:cTn id="157" dur="500" fill="hold"/>
                                        <p:tgtEl>
                                          <p:spTgt spid="7173">
                                            <p:txEl>
                                              <p:pRg st="11" end="11"/>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717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7173">
                                            <p:txEl>
                                              <p:pRg st="12" end="12"/>
                                            </p:txEl>
                                          </p:spTgt>
                                        </p:tgtEl>
                                        <p:attrNameLst>
                                          <p:attrName>style.visibility</p:attrName>
                                        </p:attrNameLst>
                                      </p:cBhvr>
                                      <p:to>
                                        <p:strVal val="visible"/>
                                      </p:to>
                                    </p:set>
                                    <p:anim calcmode="lin" valueType="num">
                                      <p:cBhvr additive="base">
                                        <p:cTn id="163" dur="500" fill="hold"/>
                                        <p:tgtEl>
                                          <p:spTgt spid="7173">
                                            <p:txEl>
                                              <p:pRg st="12" end="12"/>
                                            </p:txEl>
                                          </p:spTgt>
                                        </p:tgtEl>
                                        <p:attrNameLst>
                                          <p:attrName>ppt_x</p:attrName>
                                        </p:attrNameLst>
                                      </p:cBhvr>
                                      <p:tavLst>
                                        <p:tav tm="0">
                                          <p:val>
                                            <p:strVal val="#ppt_x"/>
                                          </p:val>
                                        </p:tav>
                                        <p:tav tm="100000">
                                          <p:val>
                                            <p:strVal val="#ppt_x"/>
                                          </p:val>
                                        </p:tav>
                                      </p:tavLst>
                                    </p:anim>
                                    <p:anim calcmode="lin" valueType="num">
                                      <p:cBhvr additive="base">
                                        <p:cTn id="164" dur="500" fill="hold"/>
                                        <p:tgtEl>
                                          <p:spTgt spid="717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7173">
                                            <p:txEl>
                                              <p:pRg st="13" end="13"/>
                                            </p:txEl>
                                          </p:spTgt>
                                        </p:tgtEl>
                                        <p:attrNameLst>
                                          <p:attrName>style.visibility</p:attrName>
                                        </p:attrNameLst>
                                      </p:cBhvr>
                                      <p:to>
                                        <p:strVal val="visible"/>
                                      </p:to>
                                    </p:set>
                                    <p:anim calcmode="lin" valueType="num">
                                      <p:cBhvr additive="base">
                                        <p:cTn id="169" dur="500" fill="hold"/>
                                        <p:tgtEl>
                                          <p:spTgt spid="7173">
                                            <p:txEl>
                                              <p:pRg st="13" end="13"/>
                                            </p:txEl>
                                          </p:spTgt>
                                        </p:tgtEl>
                                        <p:attrNameLst>
                                          <p:attrName>ppt_x</p:attrName>
                                        </p:attrNameLst>
                                      </p:cBhvr>
                                      <p:tavLst>
                                        <p:tav tm="0">
                                          <p:val>
                                            <p:strVal val="#ppt_x"/>
                                          </p:val>
                                        </p:tav>
                                        <p:tav tm="100000">
                                          <p:val>
                                            <p:strVal val="#ppt_x"/>
                                          </p:val>
                                        </p:tav>
                                      </p:tavLst>
                                    </p:anim>
                                    <p:anim calcmode="lin" valueType="num">
                                      <p:cBhvr additive="base">
                                        <p:cTn id="170" dur="500" fill="hold"/>
                                        <p:tgtEl>
                                          <p:spTgt spid="717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717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a:extLst>
              <a:ext uri="{FF2B5EF4-FFF2-40B4-BE49-F238E27FC236}">
                <a16:creationId xmlns:a16="http://schemas.microsoft.com/office/drawing/2014/main" id="{A6932AE5-6CB0-46CE-BFB8-47DE7A32B006}"/>
              </a:ext>
            </a:extLst>
          </p:cNvPr>
          <p:cNvSpPr txBox="1">
            <a:spLocks noChangeArrowheads="1"/>
          </p:cNvSpPr>
          <p:nvPr/>
        </p:nvSpPr>
        <p:spPr bwMode="auto">
          <a:xfrm>
            <a:off x="898525" y="1770063"/>
            <a:ext cx="7345363"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lnSpc>
                <a:spcPct val="80000"/>
              </a:lnSpc>
              <a:spcBef>
                <a:spcPct val="50000"/>
              </a:spcBef>
            </a:pPr>
            <a:r>
              <a:rPr lang="pt-BR" altLang="pt-BR"/>
              <a:t>Por estes meios, lançam seu encantamento sobre o corpo e alma de homens. – </a:t>
            </a:r>
            <a:r>
              <a:rPr lang="pt-BR" altLang="pt-BR" i="1"/>
              <a:t>Evangelismo</a:t>
            </a:r>
            <a:r>
              <a:rPr lang="pt-BR" altLang="pt-BR"/>
              <a:t>, pág. 609.</a:t>
            </a:r>
          </a:p>
          <a:p>
            <a:pPr eaLnBrk="1" hangingPunct="1">
              <a:spcBef>
                <a:spcPct val="50000"/>
              </a:spcBef>
            </a:pPr>
            <a:endParaRPr lang="pt-BR" altLang="pt-BR"/>
          </a:p>
        </p:txBody>
      </p:sp>
    </p:spTree>
  </p:cSld>
  <p:clrMapOvr>
    <a:masterClrMapping/>
  </p:clrMapOvr>
  <p:transition>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a:extLst>
              <a:ext uri="{FF2B5EF4-FFF2-40B4-BE49-F238E27FC236}">
                <a16:creationId xmlns:a16="http://schemas.microsoft.com/office/drawing/2014/main" id="{227C547D-165B-46E7-989F-6FF7923008D1}"/>
              </a:ext>
            </a:extLst>
          </p:cNvPr>
          <p:cNvSpPr txBox="1">
            <a:spLocks noChangeArrowheads="1"/>
          </p:cNvSpPr>
          <p:nvPr/>
        </p:nvSpPr>
        <p:spPr bwMode="auto">
          <a:xfrm>
            <a:off x="900113" y="1268413"/>
            <a:ext cx="72009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b="1"/>
              <a:t>Tratamentos não aceitos</a:t>
            </a:r>
            <a:endParaRPr lang="pt-BR" altLang="pt-BR"/>
          </a:p>
          <a:p>
            <a:pPr eaLnBrk="1" hangingPunct="1"/>
            <a:endParaRPr lang="pt-BR" altLang="pt-BR"/>
          </a:p>
        </p:txBody>
      </p:sp>
    </p:spTree>
  </p:cSld>
  <p:clrMapOvr>
    <a:masterClrMapping/>
  </p:clrMapOvr>
  <p:transition>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a:extLst>
              <a:ext uri="{FF2B5EF4-FFF2-40B4-BE49-F238E27FC236}">
                <a16:creationId xmlns:a16="http://schemas.microsoft.com/office/drawing/2014/main" id="{0D715FC2-1B50-48F5-88FA-90A46AE508FC}"/>
              </a:ext>
            </a:extLst>
          </p:cNvPr>
          <p:cNvSpPr txBox="1">
            <a:spLocks noChangeArrowheads="1"/>
          </p:cNvSpPr>
          <p:nvPr/>
        </p:nvSpPr>
        <p:spPr bwMode="auto">
          <a:xfrm>
            <a:off x="900113" y="981075"/>
            <a:ext cx="72009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b="1"/>
              <a:t>Tratamentos não aceitos</a:t>
            </a:r>
            <a:endParaRPr lang="pt-BR" altLang="pt-BR"/>
          </a:p>
          <a:p>
            <a:pPr eaLnBrk="1" hangingPunct="1">
              <a:buFontTx/>
              <a:buChar char="-"/>
            </a:pPr>
            <a:r>
              <a:rPr lang="pt-BR" altLang="pt-BR"/>
              <a:t>A astrologia e tudo que se baseia em meridianos e signos do zodíaco (acupuntura e a iridologia).</a:t>
            </a:r>
          </a:p>
          <a:p>
            <a:pPr eaLnBrk="1" hangingPunct="1">
              <a:buFontTx/>
              <a:buChar char="-"/>
            </a:pPr>
            <a:r>
              <a:rPr lang="pt-BR" altLang="pt-BR"/>
              <a:t>- Métodos diagnósticos baseados em adivinhação (iridologia e reflexologia).</a:t>
            </a:r>
          </a:p>
        </p:txBody>
      </p:sp>
    </p:spTree>
  </p:cSld>
  <p:clrMapOvr>
    <a:masterClrMapping/>
  </p:clrMapOvr>
  <p:transition>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a:extLst>
              <a:ext uri="{FF2B5EF4-FFF2-40B4-BE49-F238E27FC236}">
                <a16:creationId xmlns:a16="http://schemas.microsoft.com/office/drawing/2014/main" id="{C4AA9440-4197-43FB-B722-E8525A26BFCD}"/>
              </a:ext>
            </a:extLst>
          </p:cNvPr>
          <p:cNvSpPr txBox="1">
            <a:spLocks noChangeArrowheads="1"/>
          </p:cNvSpPr>
          <p:nvPr/>
        </p:nvSpPr>
        <p:spPr bwMode="auto">
          <a:xfrm>
            <a:off x="1116013" y="1828800"/>
            <a:ext cx="7127875"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 Meditações e concentração com o objetivo de colocar a mente em estado de isolamento (ioga e regressão inconsciente).</a:t>
            </a:r>
          </a:p>
          <a:p>
            <a:pPr eaLnBrk="1" hangingPunct="1">
              <a:spcBef>
                <a:spcPct val="50000"/>
              </a:spcBef>
            </a:pPr>
            <a:endParaRPr lang="pt-BR" altLang="pt-BR"/>
          </a:p>
        </p:txBody>
      </p:sp>
    </p:spTree>
  </p:cSld>
  <p:clrMapOvr>
    <a:masterClrMapping/>
  </p:clrMapOvr>
  <p:transition>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5">
            <a:extLst>
              <a:ext uri="{FF2B5EF4-FFF2-40B4-BE49-F238E27FC236}">
                <a16:creationId xmlns:a16="http://schemas.microsoft.com/office/drawing/2014/main" id="{482639B4-A479-4627-B135-BABF76C5F686}"/>
              </a:ext>
            </a:extLst>
          </p:cNvPr>
          <p:cNvSpPr txBox="1">
            <a:spLocks noChangeArrowheads="1"/>
          </p:cNvSpPr>
          <p:nvPr/>
        </p:nvSpPr>
        <p:spPr bwMode="auto">
          <a:xfrm>
            <a:off x="1187450" y="1412875"/>
            <a:ext cx="7056438"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 Remédios que não contêm princípios ativos, cujos efeitos são inexplicáveis e sobrenaturais, como os homeopáticos e o uso místico das ervas como panacéia para todos os males.</a:t>
            </a:r>
          </a:p>
          <a:p>
            <a:pPr eaLnBrk="1" hangingPunct="1">
              <a:spcBef>
                <a:spcPct val="50000"/>
              </a:spcBef>
            </a:pPr>
            <a:endParaRPr lang="pt-BR" altLang="pt-BR"/>
          </a:p>
        </p:txBody>
      </p:sp>
    </p:spTree>
  </p:cSld>
  <p:clrMapOvr>
    <a:masterClrMapping/>
  </p:clrMapOvr>
  <p:transition>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a:extLst>
              <a:ext uri="{FF2B5EF4-FFF2-40B4-BE49-F238E27FC236}">
                <a16:creationId xmlns:a16="http://schemas.microsoft.com/office/drawing/2014/main" id="{8CB3F5B3-0A57-43F2-84CC-06A9A776446F}"/>
              </a:ext>
            </a:extLst>
          </p:cNvPr>
          <p:cNvSpPr txBox="1">
            <a:spLocks noChangeArrowheads="1"/>
          </p:cNvSpPr>
          <p:nvPr/>
        </p:nvSpPr>
        <p:spPr bwMode="auto">
          <a:xfrm>
            <a:off x="1187450" y="1412875"/>
            <a:ext cx="6840538"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 Tratamentos psicológicos que envolvam estados alterados da mente, regressão inconsciente, hipnose, etc.</a:t>
            </a:r>
          </a:p>
          <a:p>
            <a:pPr eaLnBrk="1" hangingPunct="1">
              <a:spcBef>
                <a:spcPct val="50000"/>
              </a:spcBef>
            </a:pPr>
            <a:endParaRPr lang="pt-BR" altLang="pt-BR"/>
          </a:p>
        </p:txBody>
      </p:sp>
    </p:spTree>
  </p:cSld>
  <p:clrMapOvr>
    <a:masterClrMapping/>
  </p:clrMapOvr>
  <p:transition>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a:extLst>
              <a:ext uri="{FF2B5EF4-FFF2-40B4-BE49-F238E27FC236}">
                <a16:creationId xmlns:a16="http://schemas.microsoft.com/office/drawing/2014/main" id="{CCE93EE6-0B4C-4549-823E-B2159AE9F0BA}"/>
              </a:ext>
            </a:extLst>
          </p:cNvPr>
          <p:cNvSpPr txBox="1">
            <a:spLocks noChangeArrowheads="1"/>
          </p:cNvSpPr>
          <p:nvPr/>
        </p:nvSpPr>
        <p:spPr bwMode="auto">
          <a:xfrm>
            <a:off x="1116013" y="1341438"/>
            <a:ext cx="777716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b="1"/>
              <a:t>Por que essas alternativas de cura não têm a bênção de Deus?</a:t>
            </a:r>
          </a:p>
          <a:p>
            <a:pPr eaLnBrk="1" hangingPunct="1"/>
            <a:endParaRPr lang="pt-BR" altLang="pt-BR"/>
          </a:p>
        </p:txBody>
      </p:sp>
    </p:spTree>
  </p:cSld>
  <p:clrMapOvr>
    <a:masterClrMapping/>
  </p:clrMapOvr>
  <p:transition>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a:extLst>
              <a:ext uri="{FF2B5EF4-FFF2-40B4-BE49-F238E27FC236}">
                <a16:creationId xmlns:a16="http://schemas.microsoft.com/office/drawing/2014/main" id="{9D37C08A-1172-4D61-B61C-C63B3B48F5BB}"/>
              </a:ext>
            </a:extLst>
          </p:cNvPr>
          <p:cNvSpPr txBox="1">
            <a:spLocks noChangeArrowheads="1"/>
          </p:cNvSpPr>
          <p:nvPr/>
        </p:nvSpPr>
        <p:spPr bwMode="auto">
          <a:xfrm>
            <a:off x="1116013" y="981075"/>
            <a:ext cx="770413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b="1"/>
              <a:t>Por que essas alternativas de cura não têm a bênção de Deus?</a:t>
            </a:r>
          </a:p>
          <a:p>
            <a:pPr eaLnBrk="1" hangingPunct="1"/>
            <a:endParaRPr lang="pt-BR" altLang="pt-BR"/>
          </a:p>
          <a:p>
            <a:pPr eaLnBrk="1" hangingPunct="1"/>
            <a:r>
              <a:rPr lang="pt-BR" altLang="pt-BR"/>
              <a:t>- Para o espiritualismo e o vitalismo Deus não existe;</a:t>
            </a:r>
          </a:p>
          <a:p>
            <a:pPr eaLnBrk="1" hangingPunct="1"/>
            <a:r>
              <a:rPr lang="pt-BR" altLang="pt-BR"/>
              <a:t>- Para eles, não existe pecado;</a:t>
            </a:r>
          </a:p>
          <a:p>
            <a:pPr eaLnBrk="1" hangingPunct="1"/>
            <a:r>
              <a:rPr lang="pt-BR" altLang="pt-BR"/>
              <a:t>- Não aceitam Jesus como Salvador;</a:t>
            </a:r>
          </a:p>
        </p:txBody>
      </p:sp>
    </p:spTree>
  </p:cSld>
  <p:clrMapOvr>
    <a:masterClrMapping/>
  </p:clrMapOvr>
  <p:transition>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a:extLst>
              <a:ext uri="{FF2B5EF4-FFF2-40B4-BE49-F238E27FC236}">
                <a16:creationId xmlns:a16="http://schemas.microsoft.com/office/drawing/2014/main" id="{C97D7883-0003-499F-A640-44F7CDC13183}"/>
              </a:ext>
            </a:extLst>
          </p:cNvPr>
          <p:cNvSpPr txBox="1">
            <a:spLocks noChangeArrowheads="1"/>
          </p:cNvSpPr>
          <p:nvPr/>
        </p:nvSpPr>
        <p:spPr bwMode="auto">
          <a:xfrm>
            <a:off x="1116013" y="1412875"/>
            <a:ext cx="69850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 Não consideram o ser humano como um todo individual, indivisível;</a:t>
            </a:r>
          </a:p>
          <a:p>
            <a:pPr eaLnBrk="1" hangingPunct="1">
              <a:spcBef>
                <a:spcPct val="50000"/>
              </a:spcBef>
            </a:pPr>
            <a:endParaRPr lang="pt-BR" altLang="pt-BR"/>
          </a:p>
        </p:txBody>
      </p:sp>
    </p:spTree>
  </p:cSld>
  <p:clrMapOvr>
    <a:masterClrMapping/>
  </p:clrMapOvr>
  <p:transition>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a:extLst>
              <a:ext uri="{FF2B5EF4-FFF2-40B4-BE49-F238E27FC236}">
                <a16:creationId xmlns:a16="http://schemas.microsoft.com/office/drawing/2014/main" id="{B24029A4-0DB7-4304-A5F9-AADC9C0D2F21}"/>
              </a:ext>
            </a:extLst>
          </p:cNvPr>
          <p:cNvSpPr txBox="1">
            <a:spLocks noChangeArrowheads="1"/>
          </p:cNvSpPr>
          <p:nvPr/>
        </p:nvSpPr>
        <p:spPr bwMode="auto">
          <a:xfrm>
            <a:off x="1116013" y="1412875"/>
            <a:ext cx="69850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 Não consideram o ser humano como um todo individual, indivisível;</a:t>
            </a:r>
          </a:p>
          <a:p>
            <a:pPr eaLnBrk="1" hangingPunct="1"/>
            <a:r>
              <a:rPr lang="pt-BR" altLang="pt-BR"/>
              <a:t>- No caso da homeopatia, seu criador, Dr. Hahnemann, rejeitou a Jesus;</a:t>
            </a:r>
          </a:p>
          <a:p>
            <a:pPr eaLnBrk="1" hangingPunct="1">
              <a:spcBef>
                <a:spcPct val="50000"/>
              </a:spcBef>
            </a:pPr>
            <a:endParaRPr lang="pt-BR" altLang="pt-BR"/>
          </a:p>
        </p:txBody>
      </p:sp>
    </p:spTree>
  </p:cSld>
  <p:clrMapOvr>
    <a:masterClrMapping/>
  </p:clrMapOvr>
  <p:transition>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id="{23508431-C477-4C00-A696-71804562B29B}"/>
              </a:ext>
            </a:extLst>
          </p:cNvPr>
          <p:cNvSpPr txBox="1">
            <a:spLocks noChangeArrowheads="1"/>
          </p:cNvSpPr>
          <p:nvPr/>
        </p:nvSpPr>
        <p:spPr bwMode="auto">
          <a:xfrm>
            <a:off x="971550" y="1196975"/>
            <a:ext cx="7129463"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spcBef>
                <a:spcPct val="50000"/>
              </a:spcBef>
            </a:pPr>
            <a:r>
              <a:rPr lang="pt-BR" altLang="pt-BR"/>
              <a:t>Se você tem dúvida sobre algumas dessas práticas busque com sinceridade de coração e com muita oração conhecer melhor o que está por trás, qual a origem, que outros métodos estão associados, qual o ambiente e quem pratica essas terapias.</a:t>
            </a:r>
          </a:p>
        </p:txBody>
      </p:sp>
    </p:spTree>
  </p:cSld>
  <p:clrMapOvr>
    <a:masterClrMapping/>
  </p:clrMapOvr>
  <p:transition>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a:extLst>
              <a:ext uri="{FF2B5EF4-FFF2-40B4-BE49-F238E27FC236}">
                <a16:creationId xmlns:a16="http://schemas.microsoft.com/office/drawing/2014/main" id="{991307DB-59EE-4D21-8FA4-9F90ECE92924}"/>
              </a:ext>
            </a:extLst>
          </p:cNvPr>
          <p:cNvSpPr txBox="1">
            <a:spLocks noChangeArrowheads="1"/>
          </p:cNvSpPr>
          <p:nvPr/>
        </p:nvSpPr>
        <p:spPr bwMode="auto">
          <a:xfrm>
            <a:off x="1116013" y="1412875"/>
            <a:ext cx="7559675"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 Não consideram o ser humano como um todo individual, indivisível;</a:t>
            </a:r>
          </a:p>
          <a:p>
            <a:pPr eaLnBrk="1" hangingPunct="1"/>
            <a:r>
              <a:rPr lang="pt-BR" altLang="pt-BR"/>
              <a:t>- No caso da Homeopatia, seu criador, Dr. Hahnemann, rejeitou a Jesus;</a:t>
            </a:r>
          </a:p>
          <a:p>
            <a:pPr eaLnBrk="1" hangingPunct="1"/>
            <a:r>
              <a:rPr lang="pt-BR" altLang="pt-BR"/>
              <a:t>- Para eles, tudo é natural. Não precisamos de Deus.</a:t>
            </a:r>
          </a:p>
          <a:p>
            <a:pPr eaLnBrk="1" hangingPunct="1">
              <a:spcBef>
                <a:spcPct val="50000"/>
              </a:spcBef>
            </a:pPr>
            <a:endParaRPr lang="pt-BR" altLang="pt-BR"/>
          </a:p>
        </p:txBody>
      </p:sp>
    </p:spTree>
  </p:cSld>
  <p:clrMapOvr>
    <a:masterClrMapping/>
  </p:clrMapOvr>
  <p:transition>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a:extLst>
              <a:ext uri="{FF2B5EF4-FFF2-40B4-BE49-F238E27FC236}">
                <a16:creationId xmlns:a16="http://schemas.microsoft.com/office/drawing/2014/main" id="{FE814DA7-BCAE-47C5-BC9F-CFDB7FAEC58C}"/>
              </a:ext>
            </a:extLst>
          </p:cNvPr>
          <p:cNvSpPr txBox="1">
            <a:spLocks noChangeArrowheads="1"/>
          </p:cNvSpPr>
          <p:nvPr/>
        </p:nvSpPr>
        <p:spPr bwMode="auto">
          <a:xfrm>
            <a:off x="900113" y="1412875"/>
            <a:ext cx="77755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b="1"/>
              <a:t>Para o cristão, medicina integral significa: </a:t>
            </a:r>
          </a:p>
          <a:p>
            <a:pPr eaLnBrk="1" hangingPunct="1"/>
            <a:endParaRPr lang="pt-BR" altLang="pt-BR" b="1"/>
          </a:p>
        </p:txBody>
      </p:sp>
    </p:spTree>
  </p:cSld>
  <p:clrMapOvr>
    <a:masterClrMapping/>
  </p:clrMapOvr>
  <p:transition>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a:extLst>
              <a:ext uri="{FF2B5EF4-FFF2-40B4-BE49-F238E27FC236}">
                <a16:creationId xmlns:a16="http://schemas.microsoft.com/office/drawing/2014/main" id="{12D99193-6168-46BE-BAC8-DAA04BFF0DB5}"/>
              </a:ext>
            </a:extLst>
          </p:cNvPr>
          <p:cNvSpPr txBox="1">
            <a:spLocks noChangeArrowheads="1"/>
          </p:cNvSpPr>
          <p:nvPr/>
        </p:nvSpPr>
        <p:spPr bwMode="auto">
          <a:xfrm>
            <a:off x="827088" y="1412875"/>
            <a:ext cx="802798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b="1"/>
              <a:t>Para o cristão, medicina integral significa: </a:t>
            </a:r>
          </a:p>
          <a:p>
            <a:pPr eaLnBrk="1" hangingPunct="1"/>
            <a:endParaRPr lang="pt-BR" altLang="pt-BR" b="1"/>
          </a:p>
          <a:p>
            <a:pPr eaLnBrk="1" hangingPunct="1"/>
            <a:r>
              <a:rPr lang="pt-BR" altLang="pt-BR"/>
              <a:t>- Corpo mente e espírito são considerados uma unidade;</a:t>
            </a:r>
          </a:p>
          <a:p>
            <a:pPr eaLnBrk="1" hangingPunct="1"/>
            <a:r>
              <a:rPr lang="pt-BR" altLang="pt-BR"/>
              <a:t>- Pecado é a desobediência às leis de Deus, o que resulta na enfermidade;</a:t>
            </a:r>
          </a:p>
        </p:txBody>
      </p:sp>
    </p:spTree>
  </p:cSld>
  <p:clrMapOvr>
    <a:masterClrMapping/>
  </p:clrMapOvr>
  <p:transition>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a:extLst>
              <a:ext uri="{FF2B5EF4-FFF2-40B4-BE49-F238E27FC236}">
                <a16:creationId xmlns:a16="http://schemas.microsoft.com/office/drawing/2014/main" id="{92419EAE-68D6-4157-B53E-4B624EEA1851}"/>
              </a:ext>
            </a:extLst>
          </p:cNvPr>
          <p:cNvSpPr>
            <a:spLocks noChangeArrowheads="1"/>
          </p:cNvSpPr>
          <p:nvPr/>
        </p:nvSpPr>
        <p:spPr bwMode="auto">
          <a:xfrm>
            <a:off x="1331913" y="1460500"/>
            <a:ext cx="67691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 Cuidar dos enfermos e isso inclui pregar-lhes o evangelho;</a:t>
            </a:r>
          </a:p>
        </p:txBody>
      </p:sp>
    </p:spTree>
  </p:cSld>
  <p:clrMapOvr>
    <a:masterClrMapping/>
  </p:clrMapOvr>
  <p:transition>
    <p:randomBa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a:extLst>
              <a:ext uri="{FF2B5EF4-FFF2-40B4-BE49-F238E27FC236}">
                <a16:creationId xmlns:a16="http://schemas.microsoft.com/office/drawing/2014/main" id="{3535B351-E2EE-400F-97C7-027B60D3326D}"/>
              </a:ext>
            </a:extLst>
          </p:cNvPr>
          <p:cNvSpPr>
            <a:spLocks noChangeArrowheads="1"/>
          </p:cNvSpPr>
          <p:nvPr/>
        </p:nvSpPr>
        <p:spPr bwMode="auto">
          <a:xfrm>
            <a:off x="1331913" y="1460500"/>
            <a:ext cx="67691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 Cuidar dos enfermos e isso inclui pregar-lhes o evangelho;</a:t>
            </a:r>
          </a:p>
          <a:p>
            <a:pPr eaLnBrk="1" hangingPunct="1"/>
            <a:r>
              <a:rPr lang="pt-BR" altLang="pt-BR"/>
              <a:t>- Cura e a salvação vão sempre juntos. </a:t>
            </a:r>
            <a:endParaRPr lang="pt-BR" altLang="pt-BR" i="1"/>
          </a:p>
        </p:txBody>
      </p:sp>
    </p:spTree>
  </p:cSld>
  <p:clrMapOvr>
    <a:masterClrMapping/>
  </p:clrMapOvr>
  <p:transition>
    <p:randomBar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a:extLst>
              <a:ext uri="{FF2B5EF4-FFF2-40B4-BE49-F238E27FC236}">
                <a16:creationId xmlns:a16="http://schemas.microsoft.com/office/drawing/2014/main" id="{6DA62B54-F456-4BC1-8E3C-B888CC231F1A}"/>
              </a:ext>
            </a:extLst>
          </p:cNvPr>
          <p:cNvSpPr>
            <a:spLocks noChangeArrowheads="1"/>
          </p:cNvSpPr>
          <p:nvPr/>
        </p:nvSpPr>
        <p:spPr bwMode="auto">
          <a:xfrm>
            <a:off x="1331913" y="1460500"/>
            <a:ext cx="67691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 Cuidar dos enfermos e isso inclui pregar-lhes o evangelho;</a:t>
            </a:r>
          </a:p>
          <a:p>
            <a:pPr eaLnBrk="1" hangingPunct="1"/>
            <a:r>
              <a:rPr lang="pt-BR" altLang="pt-BR"/>
              <a:t>- Cura e a salvação vão sempre juntos. </a:t>
            </a:r>
            <a:endParaRPr lang="pt-BR" altLang="pt-BR" i="1"/>
          </a:p>
          <a:p>
            <a:pPr eaLnBrk="1" hangingPunct="1"/>
            <a:r>
              <a:rPr lang="pt-BR" altLang="pt-BR" i="1"/>
              <a:t>Revista Adventista, </a:t>
            </a:r>
            <a:r>
              <a:rPr lang="pt-BR" altLang="pt-BR"/>
              <a:t>nov.1992</a:t>
            </a:r>
          </a:p>
        </p:txBody>
      </p:sp>
    </p:spTree>
  </p:cSld>
  <p:clrMapOvr>
    <a:masterClrMapping/>
  </p:clrMapOvr>
  <p:transition>
    <p:randomBar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4">
            <a:extLst>
              <a:ext uri="{FF2B5EF4-FFF2-40B4-BE49-F238E27FC236}">
                <a16:creationId xmlns:a16="http://schemas.microsoft.com/office/drawing/2014/main" id="{A566BAF6-DBC3-4F14-9D9D-DC11229D988D}"/>
              </a:ext>
            </a:extLst>
          </p:cNvPr>
          <p:cNvSpPr txBox="1">
            <a:spLocks noChangeArrowheads="1"/>
          </p:cNvSpPr>
          <p:nvPr/>
        </p:nvSpPr>
        <p:spPr bwMode="auto">
          <a:xfrm>
            <a:off x="971550" y="1484313"/>
            <a:ext cx="78486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spcBef>
                <a:spcPct val="50000"/>
              </a:spcBef>
            </a:pPr>
            <a:r>
              <a:rPr lang="pt-BR" altLang="pt-BR"/>
              <a:t>É importante ressaltar que também existem problemas graves na medicina convencional envolvendo médicos e quanto ao tipo de medicina praticada. O certo é buscar a Deus na hora de escolhermos um profissional para nos tratar.</a:t>
            </a:r>
          </a:p>
        </p:txBody>
      </p:sp>
    </p:spTree>
  </p:cSld>
  <p:clrMapOvr>
    <a:masterClrMapping/>
  </p:clrMapOvr>
  <p:transition>
    <p:randomBar dir="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a:extLst>
              <a:ext uri="{FF2B5EF4-FFF2-40B4-BE49-F238E27FC236}">
                <a16:creationId xmlns:a16="http://schemas.microsoft.com/office/drawing/2014/main" id="{58B513B1-F7CE-440B-A3B3-7DFAA5114279}"/>
              </a:ext>
            </a:extLst>
          </p:cNvPr>
          <p:cNvSpPr txBox="1">
            <a:spLocks noChangeArrowheads="1"/>
          </p:cNvSpPr>
          <p:nvPr/>
        </p:nvSpPr>
        <p:spPr bwMode="auto">
          <a:xfrm>
            <a:off x="971550" y="1341438"/>
            <a:ext cx="7345363"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lnSpc>
                <a:spcPct val="80000"/>
              </a:lnSpc>
              <a:spcBef>
                <a:spcPct val="50000"/>
              </a:spcBef>
            </a:pPr>
            <a:r>
              <a:rPr lang="pt-BR" altLang="pt-BR"/>
              <a:t>O Pai Celestial se compadece com o sofrimentos de seus filhos e espera muito em breve curar-lhes todas as feridas, secar-lhes todas as lágrimas e acabar para sempre com todo o sofrimento de cada um. Mas, preparou esta cura final e total para o glorioso dia de Sua vinda que está muito próxima. </a:t>
            </a:r>
          </a:p>
        </p:txBody>
      </p:sp>
    </p:spTree>
  </p:cSld>
  <p:clrMapOvr>
    <a:masterClrMapping/>
  </p:clrMapOvr>
  <p:transition>
    <p:randomBar dir="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a:extLst>
              <a:ext uri="{FF2B5EF4-FFF2-40B4-BE49-F238E27FC236}">
                <a16:creationId xmlns:a16="http://schemas.microsoft.com/office/drawing/2014/main" id="{815701EA-E56E-44C6-BCB0-C14D6E2EE942}"/>
              </a:ext>
            </a:extLst>
          </p:cNvPr>
          <p:cNvSpPr txBox="1">
            <a:spLocks noChangeArrowheads="1"/>
          </p:cNvSpPr>
          <p:nvPr/>
        </p:nvSpPr>
        <p:spPr bwMode="auto">
          <a:xfrm>
            <a:off x="971550" y="1341438"/>
            <a:ext cx="7777163"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b="1"/>
              <a:t>Por isso, cuidado! </a:t>
            </a:r>
            <a:endParaRPr lang="pt-BR" altLang="pt-BR"/>
          </a:p>
          <a:p>
            <a:pPr eaLnBrk="1" hangingPunct="1"/>
            <a:r>
              <a:rPr lang="pt-BR" altLang="pt-BR"/>
              <a:t>“Os que se entregam aos enganos de Satanás podem presumir de grandes benefícios recebidos; mas prova isto que sua conduta é sábia ou prudente? Como seria se a vida fosse prolongada? </a:t>
            </a:r>
          </a:p>
        </p:txBody>
      </p:sp>
    </p:spTree>
  </p:cSld>
  <p:clrMapOvr>
    <a:masterClrMapping/>
  </p:clrMapOvr>
  <p:transition>
    <p:randomBar dir="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a:extLst>
              <a:ext uri="{FF2B5EF4-FFF2-40B4-BE49-F238E27FC236}">
                <a16:creationId xmlns:a16="http://schemas.microsoft.com/office/drawing/2014/main" id="{B7E865A0-1B51-4418-9C7B-0B90563BABD1}"/>
              </a:ext>
            </a:extLst>
          </p:cNvPr>
          <p:cNvSpPr txBox="1">
            <a:spLocks noChangeArrowheads="1"/>
          </p:cNvSpPr>
          <p:nvPr/>
        </p:nvSpPr>
        <p:spPr bwMode="auto">
          <a:xfrm>
            <a:off x="900113" y="1454150"/>
            <a:ext cx="76327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Se vantagens temporais fossem concedidas? Valerá a pena no fim haver desrespeitado a vontade de Deus? Tais lucros aparentes provar-se-ão no final uma perda irreparável. </a:t>
            </a:r>
          </a:p>
        </p:txBody>
      </p:sp>
    </p:spTree>
  </p:cSld>
  <p:clrMapOvr>
    <a:masterClrMapping/>
  </p:clrMapOvr>
  <p:transition>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002773AA-6484-4DA4-BA35-CA3F0547805B}"/>
              </a:ext>
            </a:extLst>
          </p:cNvPr>
          <p:cNvSpPr txBox="1">
            <a:spLocks noChangeArrowheads="1"/>
          </p:cNvSpPr>
          <p:nvPr/>
        </p:nvSpPr>
        <p:spPr bwMode="auto">
          <a:xfrm>
            <a:off x="1042988" y="1412875"/>
            <a:ext cx="7129462"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spcBef>
                <a:spcPct val="50000"/>
              </a:spcBef>
            </a:pPr>
            <a:r>
              <a:rPr lang="pt-BR" altLang="pt-BR"/>
              <a:t>“Um agente do grande enganador dirá e fará tudo para alcançar seu objetivo. Pouco importa que ele se denomine espiritualista ou médico especializado em eletromagnetismo. </a:t>
            </a:r>
          </a:p>
        </p:txBody>
      </p:sp>
    </p:spTree>
  </p:cSld>
  <p:clrMapOvr>
    <a:masterClrMapping/>
  </p:clrMapOvr>
  <p:transition>
    <p:randomBar dir="ver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4">
            <a:extLst>
              <a:ext uri="{FF2B5EF4-FFF2-40B4-BE49-F238E27FC236}">
                <a16:creationId xmlns:a16="http://schemas.microsoft.com/office/drawing/2014/main" id="{BAFCDA76-0DE7-4CA9-BF16-8B8AAD505188}"/>
              </a:ext>
            </a:extLst>
          </p:cNvPr>
          <p:cNvSpPr txBox="1">
            <a:spLocks noChangeArrowheads="1"/>
          </p:cNvSpPr>
          <p:nvPr/>
        </p:nvSpPr>
        <p:spPr bwMode="auto">
          <a:xfrm>
            <a:off x="1116013" y="1484313"/>
            <a:ext cx="6911975"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Não podemos derribar impunemente uma única barreira que Deus tenha construído para guardar Seu povo do poder de Satanás.” – </a:t>
            </a:r>
            <a:r>
              <a:rPr lang="pt-BR" altLang="pt-BR" i="1"/>
              <a:t>Profetas e Reis</a:t>
            </a:r>
            <a:r>
              <a:rPr lang="pt-BR" altLang="pt-BR"/>
              <a:t>, pág. 212.</a:t>
            </a:r>
          </a:p>
          <a:p>
            <a:pPr eaLnBrk="1" hangingPunct="1">
              <a:spcBef>
                <a:spcPct val="50000"/>
              </a:spcBef>
            </a:pPr>
            <a:endParaRPr lang="pt-BR" altLang="pt-BR"/>
          </a:p>
        </p:txBody>
      </p:sp>
    </p:spTree>
  </p:cSld>
  <p:clrMapOvr>
    <a:masterClrMapping/>
  </p:clrMapOvr>
  <p:transition>
    <p:randomBar dir="ver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a:extLst>
              <a:ext uri="{FF2B5EF4-FFF2-40B4-BE49-F238E27FC236}">
                <a16:creationId xmlns:a16="http://schemas.microsoft.com/office/drawing/2014/main" id="{92F68FFC-388C-41B5-A610-35268FBFFD10}"/>
              </a:ext>
            </a:extLst>
          </p:cNvPr>
          <p:cNvSpPr txBox="1">
            <a:spLocks noChangeArrowheads="1"/>
          </p:cNvSpPr>
          <p:nvPr/>
        </p:nvSpPr>
        <p:spPr bwMode="auto">
          <a:xfrm>
            <a:off x="574675" y="1052513"/>
            <a:ext cx="8101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spcBef>
                <a:spcPct val="50000"/>
              </a:spcBef>
            </a:pPr>
            <a:r>
              <a:rPr lang="pt-BR" altLang="pt-BR" sz="3200"/>
              <a:t>A igreja de Deus precisa ser purificada da influência do mal. Que o Senhor Deus nos conceda o amor da verdade e o Espírito de sabedoria, tanto na saúde quanto na doença, para que nada desta babilônia de alternativas espúrias atrapalhe nossa caminhada para o céu, onde</a:t>
            </a:r>
            <a:r>
              <a:rPr lang="pt-BR" altLang="pt-BR" sz="3200" i="1"/>
              <a:t> “não haverá luto, nem pranto, nem dor, porque as primeiras coisas passaram” </a:t>
            </a:r>
            <a:r>
              <a:rPr lang="pt-BR" altLang="pt-BR" sz="3200"/>
              <a:t>(Apoc. 21:4).</a:t>
            </a:r>
          </a:p>
        </p:txBody>
      </p:sp>
    </p:spTree>
  </p:cSld>
  <p:clrMapOvr>
    <a:masterClrMapping/>
  </p:clrMapOvr>
  <p:transition>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a:extLst>
              <a:ext uri="{FF2B5EF4-FFF2-40B4-BE49-F238E27FC236}">
                <a16:creationId xmlns:a16="http://schemas.microsoft.com/office/drawing/2014/main" id="{0F96527B-A5E7-4D8E-8A64-072FD5C2AFC5}"/>
              </a:ext>
            </a:extLst>
          </p:cNvPr>
          <p:cNvSpPr txBox="1">
            <a:spLocks noChangeArrowheads="1"/>
          </p:cNvSpPr>
          <p:nvPr/>
        </p:nvSpPr>
        <p:spPr bwMode="auto">
          <a:xfrm>
            <a:off x="1042988" y="1196975"/>
            <a:ext cx="7273925"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spcBef>
                <a:spcPct val="50000"/>
              </a:spcBef>
            </a:pPr>
            <a:r>
              <a:rPr lang="pt-BR" altLang="pt-BR"/>
              <a:t>Mediante capciosas pretensões ele granjeia a confiança dos desprevenidos. ... Logo estão completamente em seu poder, e o pecado, a desgraça e a ruína são a terrível seqüela.” – </a:t>
            </a:r>
            <a:r>
              <a:rPr lang="pt-BR" altLang="pt-BR" i="1"/>
              <a:t>Mente Caráter e Personalidade</a:t>
            </a:r>
            <a:r>
              <a:rPr lang="pt-BR" altLang="pt-BR"/>
              <a:t>, págs. 700 e 701.</a:t>
            </a:r>
          </a:p>
          <a:p>
            <a:pPr eaLnBrk="1" hangingPunct="1">
              <a:spcBef>
                <a:spcPct val="50000"/>
              </a:spcBef>
            </a:pPr>
            <a:endParaRPr lang="pt-BR" altLang="pt-BR"/>
          </a:p>
        </p:txBody>
      </p:sp>
    </p:spTree>
  </p:cSld>
  <p:clrMapOvr>
    <a:masterClrMapping/>
  </p:clrMapOvr>
  <p:transition>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a:extLst>
              <a:ext uri="{FF2B5EF4-FFF2-40B4-BE49-F238E27FC236}">
                <a16:creationId xmlns:a16="http://schemas.microsoft.com/office/drawing/2014/main" id="{7E9CDC23-3F52-4053-8C21-7889A3A9F54D}"/>
              </a:ext>
            </a:extLst>
          </p:cNvPr>
          <p:cNvSpPr txBox="1">
            <a:spLocks noChangeArrowheads="1"/>
          </p:cNvSpPr>
          <p:nvPr/>
        </p:nvSpPr>
        <p:spPr bwMode="auto">
          <a:xfrm>
            <a:off x="971550" y="1484313"/>
            <a:ext cx="7129463"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spcBef>
                <a:spcPct val="50000"/>
              </a:spcBef>
            </a:pPr>
            <a:r>
              <a:rPr lang="pt-BR" altLang="pt-BR"/>
              <a:t>Jesus disse: “O meu povo está sendo destruído, porque lhe falta o conhecimento. Porque tu, sacerdote, rejeitaste o conhecimento, também Eu te rejeitarei” (Osé. 4:6).</a:t>
            </a:r>
          </a:p>
        </p:txBody>
      </p:sp>
    </p:spTree>
  </p:cSld>
  <p:clrMapOvr>
    <a:masterClrMapping/>
  </p:clrMapOvr>
  <p:transition>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a:extLst>
              <a:ext uri="{FF2B5EF4-FFF2-40B4-BE49-F238E27FC236}">
                <a16:creationId xmlns:a16="http://schemas.microsoft.com/office/drawing/2014/main" id="{FB572C4B-E8CA-450A-9525-D5DF636DF58F}"/>
              </a:ext>
            </a:extLst>
          </p:cNvPr>
          <p:cNvSpPr txBox="1">
            <a:spLocks noChangeArrowheads="1"/>
          </p:cNvSpPr>
          <p:nvPr/>
        </p:nvSpPr>
        <p:spPr bwMode="auto">
          <a:xfrm>
            <a:off x="1042988" y="1412875"/>
            <a:ext cx="69850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spcBef>
                <a:spcPct val="50000"/>
              </a:spcBef>
            </a:pPr>
            <a:r>
              <a:rPr lang="pt-BR" altLang="pt-BR"/>
              <a:t>A rejeição de Deus não se deve ao fato de faltar conhecimento, mas, principalmente, pela rejeição do conhecimento que Deus disponibiliza a todos. A pessoa é quem rejeita a verdade.</a:t>
            </a:r>
          </a:p>
        </p:txBody>
      </p:sp>
    </p:spTree>
  </p:cSld>
  <p:clrMapOvr>
    <a:masterClrMapping/>
  </p:clrMapOvr>
  <p:transition>
    <p:randomBar dir="vert"/>
  </p:transition>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2021</Words>
  <Application>Microsoft Office PowerPoint</Application>
  <PresentationFormat>Apresentação na tela (4:3)</PresentationFormat>
  <Paragraphs>175</Paragraphs>
  <Slides>61</Slides>
  <Notes>61</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61</vt:i4>
      </vt:variant>
    </vt:vector>
  </HeadingPairs>
  <TitlesOfParts>
    <vt:vector size="64" baseType="lpstr">
      <vt:lpstr>Humanst521 BT</vt:lpstr>
      <vt:lpstr>Arial</vt:lpstr>
      <vt:lpstr>Design padrão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A7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www.4tons.com</dc:subject>
  <dc:creator>Pr. MARCELO AUGUSTO DE CARVALHO;Americo de Brito</dc:creator>
  <cp:keywords>www.4tons.com</cp:keywords>
  <dc:description>COMERCIO PROIBIDO. USO PESSOAL</dc:description>
  <cp:lastModifiedBy>Pr. Marcelo Carvalho</cp:lastModifiedBy>
  <cp:revision>6</cp:revision>
  <dcterms:created xsi:type="dcterms:W3CDTF">2007-10-08T03:25:53Z</dcterms:created>
  <dcterms:modified xsi:type="dcterms:W3CDTF">2019-10-21T12:24:42Z</dcterms:modified>
</cp:coreProperties>
</file>