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0" r:id="rId23"/>
    <p:sldId id="279" r:id="rId24"/>
    <p:sldId id="281" r:id="rId25"/>
    <p:sldId id="278" r:id="rId26"/>
    <p:sldId id="283" r:id="rId27"/>
    <p:sldId id="282" r:id="rId28"/>
    <p:sldId id="284" r:id="rId29"/>
    <p:sldId id="285" r:id="rId30"/>
    <p:sldId id="286" r:id="rId31"/>
    <p:sldId id="288" r:id="rId32"/>
    <p:sldId id="289" r:id="rId33"/>
    <p:sldId id="290" r:id="rId34"/>
    <p:sldId id="287" r:id="rId35"/>
    <p:sldId id="291" r:id="rId36"/>
    <p:sldId id="292" r:id="rId37"/>
    <p:sldId id="295" r:id="rId38"/>
    <p:sldId id="293" r:id="rId39"/>
    <p:sldId id="296" r:id="rId40"/>
    <p:sldId id="294" r:id="rId41"/>
    <p:sldId id="297" r:id="rId42"/>
    <p:sldId id="298" r:id="rId43"/>
    <p:sldId id="299" r:id="rId44"/>
    <p:sldId id="300" r:id="rId45"/>
    <p:sldId id="301" r:id="rId46"/>
    <p:sldId id="303" r:id="rId47"/>
    <p:sldId id="302" r:id="rId48"/>
    <p:sldId id="307" r:id="rId49"/>
    <p:sldId id="304" r:id="rId50"/>
    <p:sldId id="310" r:id="rId51"/>
    <p:sldId id="309" r:id="rId52"/>
    <p:sldId id="308" r:id="rId53"/>
    <p:sldId id="311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ED1E066-77F6-4BF5-AE0C-A2A5A42995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D912B78-52E3-4143-9B85-50DEC85134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EC6D44E-3BF9-4627-B812-71B81994E5B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88459637-671A-4CF9-9AAD-71E1279272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45C3BA80-C9AB-4B92-9EE5-0017271C87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0D4C0057-FD3C-4922-970C-6BFA337C3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24A0C24-CD71-488B-9597-9EECF03A5AB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22C616D-5546-4F3F-9DFF-6FB6B40C1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A5D39209-9CCC-4D32-AC6D-2CDA06C3A4ED}" type="slidenum">
              <a:rPr lang="pt-BR" altLang="pt-BR" sz="1200">
                <a:latin typeface="Arial" panose="020B0604020202020204" pitchFamily="34" charset="0"/>
              </a:rPr>
              <a:pPr eaLnBrk="1" hangingPunct="1"/>
              <a:t>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7ED78B6-8FE7-47E8-B769-ED8F8F7A16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94A8DA2-4037-4136-8563-4C15A6CBD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F3C6B27-6AD9-41CC-8AAB-241472666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5A52B976-90AC-4625-8A48-EE09F02366A0}" type="slidenum">
              <a:rPr lang="pt-BR" altLang="pt-BR" sz="1200">
                <a:latin typeface="Arial" panose="020B0604020202020204" pitchFamily="34" charset="0"/>
              </a:rPr>
              <a:pPr eaLnBrk="1" hangingPunct="1"/>
              <a:t>10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0AC4D30-0EF9-41F3-AF6B-A74D57C49E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AE6DE3C-4E39-4795-84E4-B3061B7F0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7B315E9-D514-413A-A08F-9F5DE7B3C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A880EA82-3BF9-4B3C-877C-1D6153991FD6}" type="slidenum">
              <a:rPr lang="pt-BR" altLang="pt-BR" sz="1200">
                <a:latin typeface="Arial" panose="020B0604020202020204" pitchFamily="34" charset="0"/>
              </a:rPr>
              <a:pPr eaLnBrk="1" hangingPunct="1"/>
              <a:t>11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429FB75-02CB-4596-8C2C-D4B14F69BF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4EE2E9C-A48D-4ADA-8D52-B9DF179A9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933A5EB-31D8-413D-B7A5-A0736C466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A0A35CA4-3CBA-4D8B-BD9D-F4796E58FA70}" type="slidenum">
              <a:rPr lang="pt-BR" altLang="pt-BR" sz="1200">
                <a:latin typeface="Arial" panose="020B0604020202020204" pitchFamily="34" charset="0"/>
              </a:rPr>
              <a:pPr eaLnBrk="1" hangingPunct="1"/>
              <a:t>12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52E3C49-223C-4B8C-B872-4A06468FBF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BC944A4-86A3-43F1-A54D-5E552EC5D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9CD7D2BE-81B8-4955-99FA-A86257C56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A4869B22-3A27-4A11-BFB6-6AD59CB91FF2}" type="slidenum">
              <a:rPr lang="pt-BR" altLang="pt-BR" sz="1200">
                <a:latin typeface="Arial" panose="020B0604020202020204" pitchFamily="34" charset="0"/>
              </a:rPr>
              <a:pPr eaLnBrk="1" hangingPunct="1"/>
              <a:t>13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88A89D8-43FF-4F40-8CD8-4B3159099F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380D1AE-37B4-4A92-926A-31AD2A54F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4D4899E-7347-4ED5-B83C-399D0DD1F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9643E114-BBEB-4A1D-A85D-94AE62F70A02}" type="slidenum">
              <a:rPr lang="pt-BR" altLang="pt-BR" sz="1200">
                <a:latin typeface="Arial" panose="020B0604020202020204" pitchFamily="34" charset="0"/>
              </a:rPr>
              <a:pPr eaLnBrk="1" hangingPunct="1"/>
              <a:t>14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92E26CE-CB38-4CE0-AD66-A6B599B519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FE5C194-A7BC-4557-9FFE-4B0FA965B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6D243403-05B9-4481-8D5E-C92BE85F4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87E1125-5C4F-40AB-82F5-BBA60027E102}" type="slidenum">
              <a:rPr lang="pt-BR" altLang="pt-BR" sz="1200">
                <a:latin typeface="Arial" panose="020B0604020202020204" pitchFamily="34" charset="0"/>
              </a:rPr>
              <a:pPr eaLnBrk="1" hangingPunct="1"/>
              <a:t>15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56FAA229-2778-4542-A83A-7A45A4F76B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C2596D9-45D8-494D-B071-1A95A3F4B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51E915F-EF56-4758-BAAE-9A8B1E335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458ADE4-72B8-4F8D-8307-DF51C988C1FD}" type="slidenum">
              <a:rPr lang="pt-BR" altLang="pt-BR" sz="1200">
                <a:latin typeface="Arial" panose="020B0604020202020204" pitchFamily="34" charset="0"/>
              </a:rPr>
              <a:pPr eaLnBrk="1" hangingPunct="1"/>
              <a:t>16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9E37BEF-5620-47FE-86AD-FA1F7F40AB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E1A4C80-E53B-42F1-9433-9502D8B7C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24BD097-DAF3-4331-9B99-4C600256B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69081370-0D24-4E21-86D8-7BC707218A76}" type="slidenum">
              <a:rPr lang="pt-BR" altLang="pt-BR" sz="1200">
                <a:latin typeface="Arial" panose="020B0604020202020204" pitchFamily="34" charset="0"/>
              </a:rPr>
              <a:pPr eaLnBrk="1" hangingPunct="1"/>
              <a:t>17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BA13E04-4E1C-48B0-A43B-0046D980FE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26ED2BF-416E-4121-B82C-35D375F13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BFA79DD-A386-476E-8F27-AAE971910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1AC08E6-83A3-4DCB-820E-A1D6D24FF0E7}" type="slidenum">
              <a:rPr lang="pt-BR" altLang="pt-BR" sz="1200">
                <a:latin typeface="Arial" panose="020B0604020202020204" pitchFamily="34" charset="0"/>
              </a:rPr>
              <a:pPr eaLnBrk="1" hangingPunct="1"/>
              <a:t>18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BBD66BC-9796-4FBA-A51F-CC4B54B07D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6ED1B02-B19B-40D5-A8A3-2629729F3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5B649FF-7E38-4383-911A-07212EE58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B3C12A37-EB10-457A-8F75-3806A392EBA5}" type="slidenum">
              <a:rPr lang="pt-BR" altLang="pt-BR" sz="1200">
                <a:latin typeface="Arial" panose="020B0604020202020204" pitchFamily="34" charset="0"/>
              </a:rPr>
              <a:pPr eaLnBrk="1" hangingPunct="1"/>
              <a:t>19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4B9D573-11EB-42E4-BE81-4BE38DE92C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7903DD0-69CC-4387-A2BA-087B3E06A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A0C030A-9FE0-4885-8D79-9FFD6D57BE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CAE1075-11AC-4195-9970-D378727EDE64}" type="slidenum">
              <a:rPr lang="pt-BR" altLang="pt-BR" sz="1200">
                <a:latin typeface="Arial" panose="020B0604020202020204" pitchFamily="34" charset="0"/>
              </a:rPr>
              <a:pPr eaLnBrk="1" hangingPunct="1"/>
              <a:t>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2457BEE-B811-43A6-8592-B989D939C3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23692A5-372F-4C29-8A22-7F262ED03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41C9746D-FDE1-4235-BC45-B4366E670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7B93C1A8-2249-4D79-8515-7BDC77751DB3}" type="slidenum">
              <a:rPr lang="pt-BR" altLang="pt-BR" sz="1200">
                <a:latin typeface="Arial" panose="020B0604020202020204" pitchFamily="34" charset="0"/>
              </a:rPr>
              <a:pPr eaLnBrk="1" hangingPunct="1"/>
              <a:t>20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05989DA-3D3A-4339-935E-1E049B7186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DFD476D3-8B68-4B61-A81E-15E124B4D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A05780E-A42B-4589-9F7E-B06143F58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A7A8C843-17B0-4B18-A92F-C422B6FAF413}" type="slidenum">
              <a:rPr lang="pt-BR" altLang="pt-BR" sz="1200">
                <a:latin typeface="Arial" panose="020B0604020202020204" pitchFamily="34" charset="0"/>
              </a:rPr>
              <a:pPr eaLnBrk="1" hangingPunct="1"/>
              <a:t>21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1282F983-7B5D-4B2E-87EF-051EB8FB56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2FE3408-B54F-4739-A7E0-AAD66A204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957DF00-462B-436E-BD10-350ABDBCD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E64AAC2-FEBC-4941-9D42-86A4BDBC39C7}" type="slidenum">
              <a:rPr lang="pt-BR" altLang="pt-BR" sz="1200">
                <a:latin typeface="Arial" panose="020B0604020202020204" pitchFamily="34" charset="0"/>
              </a:rPr>
              <a:pPr eaLnBrk="1" hangingPunct="1"/>
              <a:t>22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EFBC063-4F74-47F9-87E1-162271DFCD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38A9394-4895-46A7-BCB2-D116E354A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97A1975C-06C0-49E9-8A4A-D214FAE26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EDD4349F-6702-4920-8DD5-6898364295AB}" type="slidenum">
              <a:rPr lang="pt-BR" altLang="pt-BR" sz="1200">
                <a:latin typeface="Arial" panose="020B0604020202020204" pitchFamily="34" charset="0"/>
              </a:rPr>
              <a:pPr eaLnBrk="1" hangingPunct="1"/>
              <a:t>23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F152D5C-B94C-458B-AD85-272DDA5689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6E35C5C-DECD-410C-973C-210C92689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458C519-A141-4F32-9CDB-82835C61F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FA6E8C5-AC86-4E3B-90E5-AD64C5D70E4E}" type="slidenum">
              <a:rPr lang="pt-BR" altLang="pt-BR" sz="1200">
                <a:latin typeface="Arial" panose="020B0604020202020204" pitchFamily="34" charset="0"/>
              </a:rPr>
              <a:pPr eaLnBrk="1" hangingPunct="1"/>
              <a:t>24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15E3769-CB51-4CD0-B4E6-F526923401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49A2412-D8B6-4D15-88B2-6537A6CD3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C6228EA8-7D27-4131-986F-3B780CA1A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9230DB7-B298-43C9-A61C-0049826897E9}" type="slidenum">
              <a:rPr lang="pt-BR" altLang="pt-BR" sz="1200">
                <a:latin typeface="Arial" panose="020B0604020202020204" pitchFamily="34" charset="0"/>
              </a:rPr>
              <a:pPr eaLnBrk="1" hangingPunct="1"/>
              <a:t>25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E529CC7D-E036-463F-912F-A0E53D4D89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FC7BBDD-7705-4EFC-B071-6D380C887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47BC807C-71F3-4150-9A0D-ED2412DB9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F2F1EEED-BFCA-41FA-B012-7E2D53557497}" type="slidenum">
              <a:rPr lang="pt-BR" altLang="pt-BR" sz="1200">
                <a:latin typeface="Arial" panose="020B0604020202020204" pitchFamily="34" charset="0"/>
              </a:rPr>
              <a:pPr eaLnBrk="1" hangingPunct="1"/>
              <a:t>26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4B81AB8-B45A-46D9-A319-BB8497816E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86000D2-0880-4918-9E7C-14D0A48BE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059081B5-61EA-4B0B-8A9F-6A362A4F8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E957DC9-053E-4C40-8ECF-9CC3C74416FF}" type="slidenum">
              <a:rPr lang="pt-BR" altLang="pt-BR" sz="1200">
                <a:latin typeface="Arial" panose="020B0604020202020204" pitchFamily="34" charset="0"/>
              </a:rPr>
              <a:pPr eaLnBrk="1" hangingPunct="1"/>
              <a:t>27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B101243-CDE8-4718-AF6B-E52A5E0A1C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A679FD95-F310-4A82-96E3-397ACA5E6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82606729-0263-436C-8E3E-B4644174E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F033190C-40BE-447A-A260-23012A0898F6}" type="slidenum">
              <a:rPr lang="pt-BR" altLang="pt-BR" sz="1200">
                <a:latin typeface="Arial" panose="020B0604020202020204" pitchFamily="34" charset="0"/>
              </a:rPr>
              <a:pPr eaLnBrk="1" hangingPunct="1"/>
              <a:t>28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1FEAEE04-DCE9-4D04-9BC5-B2C5824568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BD581B9-4071-4FB7-B07F-A59AABE3A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35C817DE-7E27-487B-AD33-A21AE1ECC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11D19EDF-FAFA-473A-85C2-6805364D8E64}" type="slidenum">
              <a:rPr lang="pt-BR" altLang="pt-BR" sz="1200">
                <a:latin typeface="Arial" panose="020B0604020202020204" pitchFamily="34" charset="0"/>
              </a:rPr>
              <a:pPr eaLnBrk="1" hangingPunct="1"/>
              <a:t>29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52828743-B5A9-4DC9-A5EF-427116A03E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0EDEFED1-A782-484F-8296-E938CC3C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5C79977-9C6A-4E56-B6FA-991F910DC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5C5B1D2-1976-45A7-93AF-04B9CD128BA7}" type="slidenum">
              <a:rPr lang="pt-BR" altLang="pt-BR" sz="1200">
                <a:latin typeface="Arial" panose="020B0604020202020204" pitchFamily="34" charset="0"/>
              </a:rPr>
              <a:pPr eaLnBrk="1" hangingPunct="1"/>
              <a:t>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6EF2654-9792-45C3-83FF-B7AC97F6B0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AB89EDA-BB55-44C6-9B05-066D887D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E4A7088E-CC13-4665-84EA-76ED1954F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156D5944-6BC0-42A1-B927-A75F8680A719}" type="slidenum">
              <a:rPr lang="pt-BR" altLang="pt-BR" sz="1200">
                <a:latin typeface="Arial" panose="020B0604020202020204" pitchFamily="34" charset="0"/>
              </a:rPr>
              <a:pPr eaLnBrk="1" hangingPunct="1"/>
              <a:t>30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DAD35A9E-E27F-4C42-838B-59902550B2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CE1A236-AC95-4AD7-B2D1-B7C6FF56C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7D22BD1C-1DCB-4789-B5A2-BCBA531A7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C13AA0F-15E1-4DEF-A015-DBBAE61A0771}" type="slidenum">
              <a:rPr lang="pt-BR" altLang="pt-BR" sz="1200">
                <a:latin typeface="Arial" panose="020B0604020202020204" pitchFamily="34" charset="0"/>
              </a:rPr>
              <a:pPr eaLnBrk="1" hangingPunct="1"/>
              <a:t>31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325081A-5539-4F29-A0DE-F0D54CD1DF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2678FDE-D807-4B35-9146-E6B3A4D58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45E436C-647A-4EB9-B1AB-4BF9AF775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588F178-C6C4-4982-8818-0C89FF87E5B4}" type="slidenum">
              <a:rPr lang="pt-BR" altLang="pt-BR" sz="1200">
                <a:latin typeface="Arial" panose="020B0604020202020204" pitchFamily="34" charset="0"/>
              </a:rPr>
              <a:pPr eaLnBrk="1" hangingPunct="1"/>
              <a:t>32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CEFED8CB-A241-4ED0-BD23-347D280681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D86CA32-717E-4704-9CE8-3D609F9E9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86E4BE42-C06F-41A6-8D43-297FB62EA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570FC66C-BBAD-4EEB-ADC0-0F53D2181D19}" type="slidenum">
              <a:rPr lang="pt-BR" altLang="pt-BR" sz="1200">
                <a:latin typeface="Arial" panose="020B0604020202020204" pitchFamily="34" charset="0"/>
              </a:rPr>
              <a:pPr eaLnBrk="1" hangingPunct="1"/>
              <a:t>33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E65D573-6168-4D54-A540-6226DA627F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C17967B-7074-44C0-8C21-3CECDF5A7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010CB3B9-1F45-448B-9004-ED8C7F717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631FAD5F-A699-485F-902E-75BBB668DC56}" type="slidenum">
              <a:rPr lang="pt-BR" altLang="pt-BR" sz="1200">
                <a:latin typeface="Arial" panose="020B0604020202020204" pitchFamily="34" charset="0"/>
              </a:rPr>
              <a:pPr eaLnBrk="1" hangingPunct="1"/>
              <a:t>34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DB28316C-2A68-4E2D-B436-7F3581C07E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97DFC20E-0419-4223-9787-79EA8A585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59D6560-0560-4FB0-9F3F-0E4AD50D2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53BD588-AB22-4F7A-899D-640F670694D8}" type="slidenum">
              <a:rPr lang="pt-BR" altLang="pt-BR" sz="1200">
                <a:latin typeface="Arial" panose="020B0604020202020204" pitchFamily="34" charset="0"/>
              </a:rPr>
              <a:pPr eaLnBrk="1" hangingPunct="1"/>
              <a:t>35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B2F29223-04C8-4B56-A899-7A5A3F655E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F7D758E-F52E-4B5A-8901-E42048761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C5E4F14-D560-415E-9B3C-D4E2E9C34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6EF35B2-8EA4-487E-A642-7FE129A8057F}" type="slidenum">
              <a:rPr lang="pt-BR" altLang="pt-BR" sz="1200">
                <a:latin typeface="Arial" panose="020B0604020202020204" pitchFamily="34" charset="0"/>
              </a:rPr>
              <a:pPr eaLnBrk="1" hangingPunct="1"/>
              <a:t>36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92E89F8-7470-4CBD-967B-9FF572807F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A2E1AC9E-0635-4F70-9FDF-3C1734C10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F0FAC655-97E7-48BC-91E8-7AEEBF728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B5DE6A8-E6AA-4317-B76F-FEE651FE3299}" type="slidenum">
              <a:rPr lang="pt-BR" altLang="pt-BR" sz="1200">
                <a:latin typeface="Arial" panose="020B0604020202020204" pitchFamily="34" charset="0"/>
              </a:rPr>
              <a:pPr eaLnBrk="1" hangingPunct="1"/>
              <a:t>37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23052668-DE93-4FED-B43C-C00B2D1B76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B270052-0783-4833-9C80-A46145C7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48A19AD5-D203-401C-9231-CD8AA35EB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01EC0AEB-51CD-4A48-B0D6-BAEBE1909E31}" type="slidenum">
              <a:rPr lang="pt-BR" altLang="pt-BR" sz="1200">
                <a:latin typeface="Arial" panose="020B0604020202020204" pitchFamily="34" charset="0"/>
              </a:rPr>
              <a:pPr eaLnBrk="1" hangingPunct="1"/>
              <a:t>38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E5FCDB97-28F2-49E2-808E-EB4E9AEDBD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BAD0FEC-FA28-4B23-BA0D-95F9B2212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1239CF4C-5771-4810-862A-1223A9621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8D2AEEAB-3453-4F56-8C0A-AFAD4DF9B3E1}" type="slidenum">
              <a:rPr lang="pt-BR" altLang="pt-BR" sz="1200">
                <a:latin typeface="Arial" panose="020B0604020202020204" pitchFamily="34" charset="0"/>
              </a:rPr>
              <a:pPr eaLnBrk="1" hangingPunct="1"/>
              <a:t>39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D1FF6E80-A3C3-4809-A184-079C0A4B5F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6E2008D1-C2B5-416F-95E1-CBA22898D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7AB4FA98-3802-4D25-B90B-F9E1D09C6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503325D6-0D94-4A9D-8D96-8239FBFCC760}" type="slidenum">
              <a:rPr lang="pt-BR" altLang="pt-BR" sz="1200">
                <a:latin typeface="Arial" panose="020B0604020202020204" pitchFamily="34" charset="0"/>
              </a:rPr>
              <a:pPr eaLnBrk="1" hangingPunct="1"/>
              <a:t>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66963FD-F9AB-45FA-A1EF-2A3B0237DE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34FC617-2308-4EC8-A176-EB135226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42F82419-BA1A-4A41-A4E3-71EA1D5C7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0D4F0B7B-D48E-40C8-A962-A4ADDFDDAB5F}" type="slidenum">
              <a:rPr lang="pt-BR" altLang="pt-BR" sz="1200">
                <a:latin typeface="Arial" panose="020B0604020202020204" pitchFamily="34" charset="0"/>
              </a:rPr>
              <a:pPr eaLnBrk="1" hangingPunct="1"/>
              <a:t>40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F9936339-D914-4829-BB52-F3062FEA78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9FB96EC1-DE67-4243-B458-06AFC097E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C8B2926-F8FD-4978-AF3F-3D508A552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F51833C1-FACB-4337-B29D-1B6381768E12}" type="slidenum">
              <a:rPr lang="pt-BR" altLang="pt-BR" sz="1200">
                <a:latin typeface="Arial" panose="020B0604020202020204" pitchFamily="34" charset="0"/>
              </a:rPr>
              <a:pPr eaLnBrk="1" hangingPunct="1"/>
              <a:t>41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C8D8296-85D5-4DFB-BF26-B82BE4146A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5F40AD4E-8C0E-4557-806C-F73FDEDEE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4E19699-5294-4C39-B011-984293DF6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9A18255D-7491-4EE1-8870-404D9C118A04}" type="slidenum">
              <a:rPr lang="pt-BR" altLang="pt-BR" sz="1200">
                <a:latin typeface="Arial" panose="020B0604020202020204" pitchFamily="34" charset="0"/>
              </a:rPr>
              <a:pPr eaLnBrk="1" hangingPunct="1"/>
              <a:t>42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22356225-BC07-40D3-ADA3-516E8D57AD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AC372CD9-C183-435A-8A6A-DA5085EA8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FDC2F0FB-0FC2-42EF-9954-0114FB12B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6C757DA-20E3-4CAD-A34C-1AC3F945FDEA}" type="slidenum">
              <a:rPr lang="pt-BR" altLang="pt-BR" sz="1200">
                <a:latin typeface="Arial" panose="020B0604020202020204" pitchFamily="34" charset="0"/>
              </a:rPr>
              <a:pPr eaLnBrk="1" hangingPunct="1"/>
              <a:t>43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8A36B9FE-67B0-4CBD-9A48-800283A30A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69BD0057-24E3-4B69-BA28-BE35F392A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2D27E6FC-D826-4623-AE2C-88E48CD18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AE4D79A-A9CF-45DE-9A3F-FE9751E35FE7}" type="slidenum">
              <a:rPr lang="pt-BR" altLang="pt-BR" sz="1200">
                <a:latin typeface="Arial" panose="020B0604020202020204" pitchFamily="34" charset="0"/>
              </a:rPr>
              <a:pPr eaLnBrk="1" hangingPunct="1"/>
              <a:t>44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B2F2ED93-24D3-4F72-8D3D-C115B2A037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A11C744-6039-4EEB-B1C9-A566D7A7D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7DA75E8-99C1-4FB1-B1BB-C41A5A3A8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9B887E17-E3F4-4ADC-BD80-F9D84B2440CA}" type="slidenum">
              <a:rPr lang="pt-BR" altLang="pt-BR" sz="1200">
                <a:latin typeface="Arial" panose="020B0604020202020204" pitchFamily="34" charset="0"/>
              </a:rPr>
              <a:pPr eaLnBrk="1" hangingPunct="1"/>
              <a:t>45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DC9F14B8-7718-4448-A9AC-C4B01D15A5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74D33FFB-910B-4DEA-8E4C-5C53CEDA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70435746-8584-484A-A748-AA74E53F5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53ECD353-57A6-4D48-A58F-42E1D8226328}" type="slidenum">
              <a:rPr lang="pt-BR" altLang="pt-BR" sz="1200">
                <a:latin typeface="Arial" panose="020B0604020202020204" pitchFamily="34" charset="0"/>
              </a:rPr>
              <a:pPr eaLnBrk="1" hangingPunct="1"/>
              <a:t>46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2C7E0107-261F-4459-B755-A53145BB12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6609561F-D91A-4BA2-8AF1-BA410228E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F8D233D7-EBE9-4746-BB21-67DE2B80A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0AE5FB64-98E3-4DF6-8FA7-870AD7F0E464}" type="slidenum">
              <a:rPr lang="pt-BR" altLang="pt-BR" sz="1200">
                <a:latin typeface="Arial" panose="020B0604020202020204" pitchFamily="34" charset="0"/>
              </a:rPr>
              <a:pPr eaLnBrk="1" hangingPunct="1"/>
              <a:t>47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4DDA26E4-B9ED-4C90-BD2F-78A8395224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47DEAA6A-22A4-4072-AFD8-F385C42E2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877A205F-F87D-4610-BF34-FB4C90331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75CBA0D5-7218-43D1-B0FF-BFB092058AD7}" type="slidenum">
              <a:rPr lang="pt-BR" altLang="pt-BR" sz="1200">
                <a:latin typeface="Arial" panose="020B0604020202020204" pitchFamily="34" charset="0"/>
              </a:rPr>
              <a:pPr eaLnBrk="1" hangingPunct="1"/>
              <a:t>48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4598CD80-0E09-48C2-8986-ECA6F88EE9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5EE9F6A5-917E-4E80-AD46-4D37AF7CB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497A049B-7B4D-4A1C-AE5E-B9408A135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5F089D54-6AC6-4B72-AC95-F53AD09F28E7}" type="slidenum">
              <a:rPr lang="pt-BR" altLang="pt-BR" sz="1200">
                <a:latin typeface="Arial" panose="020B0604020202020204" pitchFamily="34" charset="0"/>
              </a:rPr>
              <a:pPr eaLnBrk="1" hangingPunct="1"/>
              <a:t>49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CB4210B0-78D4-4FDE-8404-1F13AEB77F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3586E44-23AA-423B-B56C-358D18D3B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3CBF905-B1C0-410A-B029-105A1F6BC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9C8A7A6-7D30-4C28-ACD3-3E2FCC716421}" type="slidenum">
              <a:rPr lang="pt-BR" altLang="pt-BR" sz="1200">
                <a:latin typeface="Arial" panose="020B0604020202020204" pitchFamily="34" charset="0"/>
              </a:rPr>
              <a:pPr eaLnBrk="1" hangingPunct="1"/>
              <a:t>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B1F10EA-7BD5-4C5A-81D2-82E4CD08DA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66ABF2E-E5A9-45D6-9AA1-8F1E3A1D9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5571839C-9C0E-47DE-9A8C-0F28FCCD4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61E2DC51-7A55-4187-9BB2-A183F71E185C}" type="slidenum">
              <a:rPr lang="pt-BR" altLang="pt-BR" sz="1200">
                <a:latin typeface="Arial" panose="020B0604020202020204" pitchFamily="34" charset="0"/>
              </a:rPr>
              <a:pPr eaLnBrk="1" hangingPunct="1"/>
              <a:t>50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CD366E5-D6CD-4813-8997-694ACA9E2E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AF40E1F1-34FE-4955-9C35-E7FFF67A6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3BB5D231-816F-4AD2-9F85-C45FB4448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39943A6C-53A7-49A2-AEEB-AED9136167C8}" type="slidenum">
              <a:rPr lang="pt-BR" altLang="pt-BR" sz="1200">
                <a:latin typeface="Arial" panose="020B0604020202020204" pitchFamily="34" charset="0"/>
              </a:rPr>
              <a:pPr eaLnBrk="1" hangingPunct="1"/>
              <a:t>51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482FD07B-76E4-46D3-BC9B-BC7B98D4FC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DDDA6835-DAD7-4941-84E2-064B1216B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912FB13F-2528-4BD1-87B8-509BDD577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165B0FD6-F9D6-44AD-8CB4-56C3F0D4D93D}" type="slidenum">
              <a:rPr lang="pt-BR" altLang="pt-BR" sz="1200">
                <a:latin typeface="Arial" panose="020B0604020202020204" pitchFamily="34" charset="0"/>
              </a:rPr>
              <a:pPr eaLnBrk="1" hangingPunct="1"/>
              <a:t>52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24B4CA4-B87C-4415-8CFB-32699EC72B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446115BC-14F2-44BE-9846-8C9179413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CC1B5000-41E0-4508-9A40-A59651606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7205E1C5-9429-4F8C-A224-68A5A83BFB81}" type="slidenum">
              <a:rPr lang="pt-BR" altLang="pt-BR" sz="1200">
                <a:latin typeface="Arial" panose="020B0604020202020204" pitchFamily="34" charset="0"/>
              </a:rPr>
              <a:pPr eaLnBrk="1" hangingPunct="1"/>
              <a:t>53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3B5F7C15-7D39-4C82-952D-E829AB53BE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FED0A95-4B72-47EA-8577-FAB3250C3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06BB7F6-0862-47A0-AE01-BEC1BC041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75BD19E3-F5E5-4D39-A847-C682A514E01C}" type="slidenum">
              <a:rPr lang="pt-BR" altLang="pt-BR" sz="1200">
                <a:latin typeface="Arial" panose="020B0604020202020204" pitchFamily="34" charset="0"/>
              </a:rPr>
              <a:pPr eaLnBrk="1" hangingPunct="1"/>
              <a:t>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F593BFE-BD35-4254-8305-0A642BCA5C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C887602-BCC8-4BC9-AF90-666503680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3589BCD-EEC3-4C55-BF17-0B87FB462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61E3506-428F-48F3-8613-052818A406C3}" type="slidenum">
              <a:rPr lang="pt-BR" altLang="pt-BR" sz="1200">
                <a:latin typeface="Arial" panose="020B0604020202020204" pitchFamily="34" charset="0"/>
              </a:rPr>
              <a:pPr eaLnBrk="1" hangingPunct="1"/>
              <a:t>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422B9329-4EFA-44E0-972F-47F232F394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E14334B-D072-4D3C-A8EF-3F8346069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145F169-F78F-4085-9C73-318BF1515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B3EC4BE-B936-498F-9972-511820E983C2}" type="slidenum">
              <a:rPr lang="pt-BR" altLang="pt-BR" sz="1200">
                <a:latin typeface="Arial" panose="020B0604020202020204" pitchFamily="34" charset="0"/>
              </a:rPr>
              <a:pPr eaLnBrk="1" hangingPunct="1"/>
              <a:t>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97DC90D-6F4A-4C30-B6DB-D06F9B67FB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EC355E0-4C00-4F57-A81F-326DACA5D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DBC0A7D2-DEFA-4D1E-B104-6CA0D1405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792C4315-66FA-4113-BB4D-6CFC1A4A99E0}" type="slidenum">
              <a:rPr lang="pt-BR" altLang="pt-BR" sz="1200">
                <a:latin typeface="Arial" panose="020B0604020202020204" pitchFamily="34" charset="0"/>
              </a:rPr>
              <a:pPr eaLnBrk="1" hangingPunct="1"/>
              <a:t>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CA214C1-81B8-4297-8AB8-F876DDBCCD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4C3BCDC-67B1-46C1-81B6-BE8F702CE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16EE92-C32B-4DD7-A365-B6AC6CE51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B5AAE2-FE99-4BBB-812D-A07EE79E3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103B3-0241-4957-813C-34C2425C2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5A42D-2E31-4AB5-B0DF-3E104DD4A1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842464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DAA848-6571-44C7-B376-A6534B143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487A61-D85C-4C0A-BCC5-1D5C8C3C3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9E51FA-9A46-47CA-BD64-DACD74E82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FFD4A-A623-49EB-9EF4-D44E210C29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633578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F5CF7-778F-4DC0-A8A4-F9C754F32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1FDCE1-B609-4DF6-9A1D-02A27FF17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E205FE-91C1-4F81-9069-FA2630C86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C6487-7B21-4F39-9DEB-4195208823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906524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37EAA-40FF-4013-A700-45B87EDB9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5A7194-A612-4276-9560-E27CDEBCF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4E4A8E-A60C-452A-83D3-CD3E30ACB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39E2C-A73D-4272-B859-64CA870D84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971120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834F66-9F9A-484C-AD21-F9767713F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46E621-3B03-4953-902F-654FB70FE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A9C695-AB1D-4CAF-B955-D36C19F41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47107-763F-4D9B-82A6-6A80B91366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2341638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55824-5F99-47A6-B688-AB7682363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50E7B-7E05-441A-897D-86DD99ADA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F53C9-7B7C-4EC2-8910-9E48EC57F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6576F-FEDB-4E67-B14B-689B5014C9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168115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167121-3D44-4280-87AB-03E13A875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EF0081-D793-4337-8E42-9DBC5F183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88EAB8-BDC6-4CD4-AB0C-DBB46B5F9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43BC6-080C-45A0-BF0E-357455AA55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026430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9EEB1E-C770-46A4-87B9-157780A27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97215B-9416-4DCC-82B4-7428BFCEE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F866B1-C402-4BE2-A85F-62ADFC9B8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8A614-1E1A-4251-817E-05B274A0B9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6129163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D5549E-CABE-4C39-9C87-86CD0D8D6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31272C-54EF-47D0-91FF-8E0241358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7898C1-2A66-4935-AF43-DF15ED3EA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1B24F-8B1E-4886-9017-3334F131BD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6337019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2DCAA-18B4-4B53-9581-6DB735146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5592D-459D-43A6-B297-F53A5332D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F9691-B679-4AA1-80D2-2C7635928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4657F-2D9F-4E81-8C56-D0BDC80C52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4847320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3F292B-135F-422C-AACF-C598ADB19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FB9683-9155-4FD1-9C5D-C1167581D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0F845-019E-4804-A622-4FBC1E7B5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C8BBD-3888-4631-AB75-ABB52D3C5A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609113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BB8CFA-6206-476D-BC8E-6C310CDF4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C991E7-534E-448E-85D2-6AF7982FA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CF141D-E283-465C-96EB-06C14AB42F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7C1420-3474-4EE2-B8D0-E2BC1FA25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07E96B-E7DD-4710-BE61-0651BEC498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CEB0804A-3475-4BA8-ACDE-9A91F86FE5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BEDADE6F-C1B9-45F8-B301-25FACF941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1294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- Afeto e atenção.</a:t>
            </a:r>
            <a:r>
              <a:rPr lang="pt-BR" altLang="pt-BR"/>
              <a:t> Ex.: Esses dois elementos são grandes reforçadores dos comportamentos. Desde o seio materno, em que estão presentes esses dois elementos, há uma relação de segurança e prazer que envolve a alimentação. 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078CA7EF-61FF-43BA-860D-A7479951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129462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Esta também funciona como recompensa (o doce como resultado de um bom comportamento). Apesar de que jamais deveríamos usar alimento como recompensa e trabalho como castigo.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05190E6E-16BE-41FD-B9B2-B3116BE2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6985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- Hábitos como sintomas.</a:t>
            </a:r>
            <a:r>
              <a:rPr lang="pt-BR" altLang="pt-BR"/>
              <a:t> Ex.: Em casos de solidão, medo, raiva, tédio, estresse, entre outros, a comida pode funcionar como punição ao próprio indivíduo, ou a outras pessoas, pelo excesso ou a falta completa. 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BE23855C-C61F-4F27-9F50-F76B6AE4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96975"/>
            <a:ext cx="72009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 comida também pode ser manejada como fonte de prazer: comer como atividade reforçadora (em geral por não ter outras), e não comer como forma de autocontrole e prazer (anorexia nervosa), ou estar associada à culpa (bulimia).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52B9CEFA-2A4D-4650-9091-A94D3F5E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28775"/>
            <a:ext cx="698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“Primeiro, nós formamos hábitos; então eles nos formam. Vença seus maus hábitos, ou eles vencerão você”</a:t>
            </a:r>
            <a:r>
              <a:rPr lang="pt-BR" altLang="pt-BR" i="1"/>
              <a:t>.</a:t>
            </a:r>
            <a:r>
              <a:rPr lang="pt-BR" altLang="pt-BR"/>
              <a:t> </a:t>
            </a:r>
            <a:r>
              <a:rPr lang="pt-BR" altLang="pt-BR" i="1"/>
              <a:t>Dr. Rob Gilbert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A43B3423-A1EB-43A3-928A-4742AC35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3453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Barreiras para bons hábitos de saúde</a:t>
            </a:r>
            <a:endParaRPr lang="pt-BR" altLang="pt-BR"/>
          </a:p>
          <a:p>
            <a:pPr eaLnBrk="1" hangingPunct="1"/>
            <a:r>
              <a:rPr lang="pt-BR" altLang="pt-BR"/>
              <a:t>   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83DC784F-9AF2-401D-B4F8-0182485CB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3453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Barreiras para bons hábitos de saúde</a:t>
            </a:r>
            <a:endParaRPr lang="pt-BR" altLang="pt-BR"/>
          </a:p>
          <a:p>
            <a:pPr eaLnBrk="1" hangingPunct="1"/>
            <a:r>
              <a:rPr lang="pt-BR" altLang="pt-BR"/>
              <a:t>   – Aprendizagem dos primeiros anos;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A1552471-37FC-4BB9-879F-99B8E05CE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3453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Barreiras para bons hábitos de saúde</a:t>
            </a:r>
            <a:endParaRPr lang="pt-BR" altLang="pt-BR"/>
          </a:p>
          <a:p>
            <a:pPr eaLnBrk="1" hangingPunct="1"/>
            <a:r>
              <a:rPr lang="pt-BR" altLang="pt-BR"/>
              <a:t>   – Aprendizagem dos primeiros anos;</a:t>
            </a:r>
          </a:p>
          <a:p>
            <a:pPr eaLnBrk="1" hangingPunct="1"/>
            <a:r>
              <a:rPr lang="pt-BR" altLang="pt-BR"/>
              <a:t>   – Demora X recompensa imediata;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02010549-DA09-421A-8665-32359063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3453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Barreiras para bons hábitos de saúde</a:t>
            </a:r>
            <a:endParaRPr lang="pt-BR" altLang="pt-BR"/>
          </a:p>
          <a:p>
            <a:pPr eaLnBrk="1" hangingPunct="1"/>
            <a:r>
              <a:rPr lang="pt-BR" altLang="pt-BR"/>
              <a:t>   – Aprendizagem dos primeiros anos;</a:t>
            </a:r>
          </a:p>
          <a:p>
            <a:pPr eaLnBrk="1" hangingPunct="1"/>
            <a:r>
              <a:rPr lang="pt-BR" altLang="pt-BR"/>
              <a:t>   – Demora X recompensa imediata;</a:t>
            </a:r>
          </a:p>
          <a:p>
            <a:pPr eaLnBrk="1" hangingPunct="1"/>
            <a:r>
              <a:rPr lang="pt-BR" altLang="pt-BR"/>
              <a:t>   – Otimismo irreal;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4D043346-AD56-43CC-B0FA-6120BDDE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30325"/>
            <a:ext cx="84248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Barreiras para bons hábitos de saúde</a:t>
            </a:r>
            <a:endParaRPr lang="pt-BR" altLang="pt-BR"/>
          </a:p>
          <a:p>
            <a:pPr eaLnBrk="1" hangingPunct="1"/>
            <a:r>
              <a:rPr lang="pt-BR" altLang="pt-BR"/>
              <a:t>   – Aprendizagem dos primeiros anos;</a:t>
            </a:r>
          </a:p>
          <a:p>
            <a:pPr eaLnBrk="1" hangingPunct="1"/>
            <a:r>
              <a:rPr lang="pt-BR" altLang="pt-BR"/>
              <a:t>   – Demora X recompensa imediata;</a:t>
            </a:r>
          </a:p>
          <a:p>
            <a:pPr eaLnBrk="1" hangingPunct="1"/>
            <a:r>
              <a:rPr lang="pt-BR" altLang="pt-BR"/>
              <a:t>   – Otimismo irreal;</a:t>
            </a:r>
          </a:p>
          <a:p>
            <a:pPr eaLnBrk="1" hangingPunct="1"/>
            <a:r>
              <a:rPr lang="pt-BR" altLang="pt-BR"/>
              <a:t>   – Falta de motivação;</a:t>
            </a:r>
          </a:p>
          <a:p>
            <a:pPr eaLnBrk="1" hangingPunct="1"/>
            <a:r>
              <a:rPr lang="pt-BR" altLang="pt-BR"/>
              <a:t>   – Comportamentos saudáveis não  </a:t>
            </a:r>
          </a:p>
          <a:p>
            <a:pPr eaLnBrk="1" hangingPunct="1"/>
            <a:r>
              <a:rPr lang="pt-BR" altLang="pt-BR"/>
              <a:t>      relatados ou instáveis.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5F950120-5664-4D01-BAB0-953F0C79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12875"/>
            <a:ext cx="72009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Formar e manter novos hábitos </a:t>
            </a:r>
          </a:p>
          <a:p>
            <a:pPr eaLnBrk="1" hangingPunct="1"/>
            <a:r>
              <a:rPr lang="pt-BR" altLang="pt-BR"/>
              <a:t>“A mudança é, em si mesma, o milagre dos milagres. Uma modificação realizada pela Palavra é um dos mais profundos mistérios da Palavra. 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015C506C-080D-41D8-B191-E359E982C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2739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Variáveis importantes na mudança de comportamento</a:t>
            </a:r>
          </a:p>
          <a:p>
            <a:pPr eaLnBrk="1" hangingPunct="1"/>
            <a:r>
              <a:rPr lang="pt-BR" altLang="pt-BR" b="1"/>
              <a:t>Conhecimento:</a:t>
            </a:r>
            <a:r>
              <a:rPr lang="pt-BR" altLang="pt-BR"/>
              <a:t> Uma familiaridade intelectual com os fatos, a verdade ou os princípios, alcançada por visão, experiência ou relatos.</a:t>
            </a:r>
            <a:endParaRPr lang="pt-BR" altLang="pt-BR" b="1"/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60FB1EC4-F4AF-4909-988D-3182D9352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848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Habilidades: </a:t>
            </a:r>
            <a:r>
              <a:rPr lang="pt-BR" altLang="pt-BR"/>
              <a:t>A habilidade para fazer bem alguma coisa, a partir de um talento, treino ou prática.</a:t>
            </a:r>
          </a:p>
          <a:p>
            <a:pPr eaLnBrk="1" hangingPunct="1"/>
            <a:endParaRPr lang="pt-BR" altLang="pt-BR" b="1"/>
          </a:p>
          <a:p>
            <a:pPr eaLnBrk="1" hangingPunct="1"/>
            <a:endParaRPr lang="pt-BR" altLang="pt-BR" b="1"/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A6007453-E9AA-4152-B964-402AE0180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7848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Habilidades: </a:t>
            </a:r>
            <a:r>
              <a:rPr lang="pt-BR" altLang="pt-BR"/>
              <a:t>A habilidade para fazer bem alguma coisa, a partir de um talento, treino ou prática.</a:t>
            </a:r>
          </a:p>
          <a:p>
            <a:pPr eaLnBrk="1" hangingPunct="1"/>
            <a:r>
              <a:rPr lang="pt-BR" altLang="pt-BR" b="1"/>
              <a:t>Crença:</a:t>
            </a:r>
            <a:r>
              <a:rPr lang="pt-BR" altLang="pt-BR"/>
              <a:t> A aceitação ou confiança em um fato alegado ou um conjunto de fatos como verdadeiros ou justos sem um reconhecimento ou prova; uma verdade percebida. </a:t>
            </a:r>
            <a:endParaRPr lang="pt-BR" altLang="pt-BR" b="1"/>
          </a:p>
          <a:p>
            <a:pPr eaLnBrk="1" hangingPunct="1"/>
            <a:endParaRPr lang="pt-BR" altLang="pt-BR" b="1"/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AD6AB3BF-4E00-4560-9B8B-DE36AFAC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12875"/>
            <a:ext cx="71278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Atitude:</a:t>
            </a:r>
            <a:r>
              <a:rPr lang="pt-BR" altLang="pt-BR"/>
              <a:t> Estilo, disposição, sentimento ou posição em relação a uma pessoa ou coisa.</a:t>
            </a:r>
            <a:endParaRPr lang="pt-BR" altLang="pt-BR" b="1"/>
          </a:p>
          <a:p>
            <a:pPr eaLnBrk="1" hangingPunct="1"/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9F98F99E-1DF2-4CF4-B8FE-97FB1A5E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12875"/>
            <a:ext cx="712787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Atitude:</a:t>
            </a:r>
            <a:r>
              <a:rPr lang="pt-BR" altLang="pt-BR"/>
              <a:t> Estilo, disposição, sentimento ou posição em relação a uma pessoa ou coisa.</a:t>
            </a:r>
            <a:endParaRPr lang="pt-BR" altLang="pt-BR" b="1"/>
          </a:p>
          <a:p>
            <a:pPr eaLnBrk="1" hangingPunct="1"/>
            <a:r>
              <a:rPr lang="pt-BR" altLang="pt-BR" b="1"/>
              <a:t>Valores:</a:t>
            </a:r>
            <a:r>
              <a:rPr lang="pt-BR" altLang="pt-BR"/>
              <a:t> Idéias, ideais e costumes que provocam uma resposta emocional a favor ou contra eles.</a:t>
            </a:r>
          </a:p>
          <a:p>
            <a:pPr eaLnBrk="1" hangingPunct="1"/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>
            <a:extLst>
              <a:ext uri="{FF2B5EF4-FFF2-40B4-BE49-F238E27FC236}">
                <a16:creationId xmlns:a16="http://schemas.microsoft.com/office/drawing/2014/main" id="{5964CF3F-A75A-432F-99F0-6840C3E15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96975"/>
            <a:ext cx="75612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Condições para suportar ou induzir à mudança 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193A35DE-D08F-47F0-9962-79EF129D0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96975"/>
            <a:ext cx="75612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Condições para suportar ou induzir à mudança </a:t>
            </a:r>
          </a:p>
          <a:p>
            <a:pPr eaLnBrk="1" hangingPunct="1"/>
            <a:r>
              <a:rPr lang="pt-BR" altLang="pt-BR" b="1"/>
              <a:t>- Visão: </a:t>
            </a:r>
            <a:r>
              <a:rPr lang="pt-BR" altLang="pt-BR"/>
              <a:t>algo maior que pode ser alcançado por um motivo transcendente. Em geral, ao pensarmos na vida espiritual, a indução para a mudança de hábitos deveria estar nesta direção.</a:t>
            </a:r>
            <a:endParaRPr lang="pt-BR" altLang="pt-BR" b="1"/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883F355C-3D96-46E8-A73C-6BE5C1933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484313"/>
            <a:ext cx="70564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Ambição </a:t>
            </a:r>
            <a:r>
              <a:rPr lang="pt-BR" altLang="pt-BR"/>
              <a:t>– o pensamento no ganho. A mudança é motivada pelo benefício a ser alcançado.</a:t>
            </a:r>
            <a:endParaRPr lang="pt-BR" altLang="pt-BR" b="1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9136289B-A343-4A0F-93C7-CA4132989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484313"/>
            <a:ext cx="70564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- Ambição </a:t>
            </a:r>
            <a:r>
              <a:rPr lang="pt-BR" altLang="pt-BR"/>
              <a:t>– o pensamento no ganho. A mudança é motivada pelo benefício a ser alcançado.</a:t>
            </a:r>
            <a:endParaRPr lang="pt-BR" altLang="pt-BR" b="1"/>
          </a:p>
          <a:p>
            <a:pPr eaLnBrk="1" hangingPunct="1"/>
            <a:r>
              <a:rPr lang="pt-BR" altLang="pt-BR" b="1"/>
              <a:t>- Desespero: </a:t>
            </a:r>
            <a:r>
              <a:rPr lang="pt-BR" altLang="pt-BR"/>
              <a:t>os hábitos têm trazido sofrimento insuportável e a mudança é o único caminho possível.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60FD9FC4-F13A-421D-BE09-E8264B21B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1724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Ter atitude faz diferença: </a:t>
            </a:r>
            <a:r>
              <a:rPr lang="pt-BR" altLang="pt-BR"/>
              <a:t>A mudança de hábitos exige uma mudança de atitudes.</a:t>
            </a:r>
            <a:endParaRPr lang="pt-BR" altLang="pt-BR" i="1"/>
          </a:p>
          <a:p>
            <a:pPr eaLnBrk="1" hangingPunct="1"/>
            <a:r>
              <a:rPr lang="pt-BR" altLang="pt-BR" i="1"/>
              <a:t>“A maior descoberta da minha geração é que qualquer ser humano pode mudar de vida, mudando de atitude”</a:t>
            </a:r>
            <a:r>
              <a:rPr lang="pt-BR" altLang="pt-BR"/>
              <a:t> – William James (1842-1910).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E7F16AFC-21A3-4943-8512-D67B12E6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7129463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Não a podemos compreender; só podemos crer, como o declaram as Escrituras, que é ‘</a:t>
            </a:r>
            <a:r>
              <a:rPr lang="pt-BR" altLang="pt-BR" i="1"/>
              <a:t>Cristo em vós, a esperança da glória’</a:t>
            </a:r>
            <a:r>
              <a:rPr lang="pt-BR" altLang="pt-BR"/>
              <a:t>” (Col. 1:27). – </a:t>
            </a:r>
            <a:r>
              <a:rPr lang="pt-BR" altLang="pt-BR" i="1"/>
              <a:t>Signs of the Times</a:t>
            </a:r>
            <a:r>
              <a:rPr lang="pt-BR" altLang="pt-BR"/>
              <a:t>, 25 de abril de 1906.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FE17F88E-05CC-4683-9C01-8D5DC0BA8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741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Pensamentos negativos</a:t>
            </a:r>
            <a:r>
              <a:rPr lang="pt-BR" altLang="ko-KR" b="1">
                <a:ea typeface="굴림" panose="020B0600000101010101" pitchFamily="34" charset="-127"/>
              </a:rPr>
              <a:t> resistentes à mudança:</a:t>
            </a:r>
            <a:endParaRPr lang="pt-BR" altLang="ko-KR"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E6FFF3B7-01DD-4373-922A-DFD6E123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7416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Pensamentos negativos</a:t>
            </a:r>
            <a:r>
              <a:rPr lang="pt-BR" altLang="ko-KR" b="1">
                <a:ea typeface="굴림" panose="020B0600000101010101" pitchFamily="34" charset="-127"/>
              </a:rPr>
              <a:t> resistentes à mudança: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Este é o meu modo de ser!</a:t>
            </a: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B56979BB-A59E-4FE8-B796-A26407D1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7416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Pensamentos negativos</a:t>
            </a:r>
            <a:r>
              <a:rPr lang="pt-BR" altLang="ko-KR" b="1">
                <a:ea typeface="굴림" panose="020B0600000101010101" pitchFamily="34" charset="-127"/>
              </a:rPr>
              <a:t> resistentes à mudança: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Este é o meu modo de ser!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As coisas sempre foram assim… e permanecerão desse modo.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5E87AB90-73ED-4BD1-B351-15F083EA5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7416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Pensamentos negativos</a:t>
            </a:r>
            <a:r>
              <a:rPr lang="pt-BR" altLang="ko-KR" b="1">
                <a:ea typeface="굴림" panose="020B0600000101010101" pitchFamily="34" charset="-127"/>
              </a:rPr>
              <a:t> resistentes à mudança: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Este é o meu modo de ser!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As coisas sempre foram assim… e permanecerão desse modo.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Eu irei tentar, mas sei que não vou conseguir.</a:t>
            </a: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F256E9A6-C4D1-4182-9E59-E7131581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8775"/>
            <a:ext cx="68421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Isso não é familiar para mim.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D98BE80B-E6F5-4EAE-A9D4-B0412872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8775"/>
            <a:ext cx="68421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Isso não é familiar para mim.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 mudança me tortura. Todo prazer será retirado de minha vida!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C681D614-5850-4A60-87EE-1ABD5599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74882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Pensamentos positivos para que a mudança ocorra: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7B8401C2-BEF2-4809-BD85-B5E654420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74882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Pensamentos positivos para que a mudança ocorra: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 mudança é possível e o desenvolvimento de novos conhecimentos, habilidades, hábitos, motivação, é uma parte normal da experiência cristã.</a:t>
            </a:r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6F2A6692-0076-4DC0-8598-646F3E19B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41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Se existe algum estresse associado ao que não é familiar, há também emoção, curiosidade e satisfação.</a:t>
            </a:r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7277F12B-D17B-4577-AB05-655102732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4168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Se existe algum estresse associado ao que não é familiar, há também emoção, curiosidade e satisfação.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 mudança pode ser feita de tal forma que resulte em qualidade de vida.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BFC8AEF2-F675-4640-8352-DE949021D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87450"/>
            <a:ext cx="80645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sz="3500" b="1"/>
              <a:t>Como formamos os nossos hábitos?</a:t>
            </a:r>
          </a:p>
          <a:p>
            <a:pPr eaLnBrk="1" hangingPunct="1"/>
            <a:r>
              <a:rPr lang="pt-BR" altLang="pt-BR" sz="3500" b="1"/>
              <a:t>Veja o exemplo:</a:t>
            </a:r>
          </a:p>
          <a:p>
            <a:pPr eaLnBrk="1" hangingPunct="1"/>
            <a:r>
              <a:rPr lang="pt-BR" altLang="pt-BR" sz="3500" b="1"/>
              <a:t>- Função social.</a:t>
            </a:r>
            <a:r>
              <a:rPr lang="pt-BR" altLang="pt-BR" sz="3500"/>
              <a:t> Ex.: Comer como forma de reunir amigos e familiares. Em algumas culturas, recusar alimento pode ser considerado como desrespeito e não valorização do esforço de outra pessoa. </a:t>
            </a:r>
          </a:p>
        </p:txBody>
      </p:sp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3E2D8748-E2C2-49BE-A40C-06B225F47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12946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Um deslize não é uma recaída. Recomece! O salmista afirma: “</a:t>
            </a:r>
            <a:r>
              <a:rPr lang="pt-BR" altLang="ko-KR" i="1">
                <a:ea typeface="굴림" panose="020B0600000101010101" pitchFamily="34" charset="-127"/>
              </a:rPr>
              <a:t>Se cair, não ficará prostrado, porque o Senhor o segura pela mão”</a:t>
            </a:r>
            <a:r>
              <a:rPr lang="pt-BR" altLang="ko-KR">
                <a:ea typeface="굴림" panose="020B0600000101010101" pitchFamily="34" charset="-127"/>
              </a:rPr>
              <a:t> (Sal. 37:24).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56F5E1C0-EFAE-49D6-A8DC-56DD6C74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69850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A motivação é uma das chaves para a mudança de atitude.</a:t>
            </a:r>
            <a:endParaRPr lang="pt-BR" altLang="pt-BR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A motivação está relacionada à emoção – não é apenas uma decisão, há desejo ou medo. O amor, por exemplo, é um elemento que constrange à mudança. </a:t>
            </a:r>
            <a:r>
              <a:rPr lang="pt-BR" altLang="pt-BR" b="1"/>
              <a:t>Não há como conhecer a Cristo e permanecer da mesma forma</a:t>
            </a:r>
            <a:r>
              <a:rPr lang="pt-BR" altLang="pt-BR"/>
              <a:t>.</a:t>
            </a:r>
          </a:p>
        </p:txBody>
      </p:sp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097DFD9A-43CC-411C-AF13-394FAF24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81075"/>
            <a:ext cx="792003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Intensidade</a:t>
            </a:r>
            <a:r>
              <a:rPr lang="pt-BR" altLang="pt-BR"/>
              <a:t> </a:t>
            </a:r>
            <a:endParaRPr lang="pt-BR" altLang="pt-BR" b="1"/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A intensidade da emoção envolvida pode potencializar ou impedir a ação.</a:t>
            </a:r>
            <a:r>
              <a:rPr lang="pt-BR" altLang="pt-BR"/>
              <a:t> Então, lembre-se: Quem está em Cristo é uma nova criatura (2 Cor. 5:17). O rompimento com o mundo deve ser total. </a:t>
            </a:r>
          </a:p>
        </p:txBody>
      </p:sp>
    </p:spTree>
  </p:cSld>
  <p:clrMapOvr>
    <a:masterClrMapping/>
  </p:clrMapOvr>
  <p:transition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>
            <a:extLst>
              <a:ext uri="{FF2B5EF4-FFF2-40B4-BE49-F238E27FC236}">
                <a16:creationId xmlns:a16="http://schemas.microsoft.com/office/drawing/2014/main" id="{DF114073-4DE9-40C9-88F8-4C5A485F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4313"/>
            <a:ext cx="705643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Há uma grande ênfase na mudança – em termos de novo nascimento. Não é só mudar alguns hábitos. É nascer de novo!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extLst>
              <a:ext uri="{FF2B5EF4-FFF2-40B4-BE49-F238E27FC236}">
                <a16:creationId xmlns:a16="http://schemas.microsoft.com/office/drawing/2014/main" id="{E901A5E6-6092-496E-89DF-D4B8D9ED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50950"/>
            <a:ext cx="72009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Crença </a:t>
            </a:r>
            <a:endParaRPr lang="pt-BR" altLang="pt-BR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A motivação também necessita da crença de que é possível completar a tarefa com base em alguma evidência. No caso do estilo de vida cristão, a maior evidência deve ser a fé. A mudança não é apenas algo que se pretende, mas, em Cristo, algo plenamente possível.</a:t>
            </a:r>
          </a:p>
        </p:txBody>
      </p:sp>
    </p:spTree>
  </p:cSld>
  <p:clrMapOvr>
    <a:masterClrMapping/>
  </p:clrMapOvr>
  <p:transition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>
            <a:extLst>
              <a:ext uri="{FF2B5EF4-FFF2-40B4-BE49-F238E27FC236}">
                <a16:creationId xmlns:a16="http://schemas.microsoft.com/office/drawing/2014/main" id="{75899C94-4FEB-4F69-9C88-B4D094416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1196975"/>
            <a:ext cx="705643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Foco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A motivação requer foco. Um direcionamento do pensamento e da energia para onde se quer ir. A motivação requer um elemento de missão – um desejo de ir além, de chegar a algum lugar.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EDB10AFF-EA3E-4FD1-80A1-B66B8D5D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95425"/>
            <a:ext cx="72009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O foco da mudança é a adoração. Paulo, em Romanos 12:1, nos lembra que devemos apresentar nossos corpos em sacrifício vivo, santo e agradável a Deus.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:a16="http://schemas.microsoft.com/office/drawing/2014/main" id="{D320161D-6791-4D93-B9EA-D3A0A4985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79513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Passos para uma mudança de hábitos: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extLst>
              <a:ext uri="{FF2B5EF4-FFF2-40B4-BE49-F238E27FC236}">
                <a16:creationId xmlns:a16="http://schemas.microsoft.com/office/drawing/2014/main" id="{598880AE-F4CE-4658-B828-0E41C234F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84860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Passos para uma mudança de hábitos:</a:t>
            </a:r>
            <a:endParaRPr lang="pt-BR" altLang="pt-BR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Verificar os hábitos que precisam ser mudados;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Reconhecer os comportamentos que estão interferindo negativamente ou positivamente no estilo de vida;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Ter uma visão – definir os padrões de comportamento desejáveis;</a:t>
            </a:r>
          </a:p>
        </p:txBody>
      </p:sp>
    </p:spTree>
  </p:cSld>
  <p:clrMapOvr>
    <a:masterClrMapping/>
  </p:clrMapOvr>
  <p:transition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>
            <a:extLst>
              <a:ext uri="{FF2B5EF4-FFF2-40B4-BE49-F238E27FC236}">
                <a16:creationId xmlns:a16="http://schemas.microsoft.com/office/drawing/2014/main" id="{C86139FD-7C5B-4D0F-B083-111D96D2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2009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Definir claramente metas e objetivos;</a:t>
            </a:r>
          </a:p>
          <a:p>
            <a:pPr eaLnBrk="1" hangingPunct="1"/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27C19A60-9DFE-42AA-B4E8-63EEBAA9F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12875"/>
            <a:ext cx="7272338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Em outras culturas, deve-se deixar alimento no prato para indicar a saciedade. O alimento está associado à hospitalidade.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>
            <a:extLst>
              <a:ext uri="{FF2B5EF4-FFF2-40B4-BE49-F238E27FC236}">
                <a16:creationId xmlns:a16="http://schemas.microsoft.com/office/drawing/2014/main" id="{FEA1641D-86B9-4668-99EA-348D250AC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2009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Definir claramente metas e objetivos;</a:t>
            </a:r>
          </a:p>
          <a:p>
            <a:pPr eaLnBrk="1" hangingPunct="1"/>
            <a:r>
              <a:rPr lang="pt-BR" altLang="pt-BR"/>
              <a:t>- Traçar um plano de ação e comprometer-se com ele; 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>
            <a:extLst>
              <a:ext uri="{FF2B5EF4-FFF2-40B4-BE49-F238E27FC236}">
                <a16:creationId xmlns:a16="http://schemas.microsoft.com/office/drawing/2014/main" id="{AA18DA36-FDE9-4CFD-9573-B5F1B1B26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2009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Definir claramente metas e objetivos;</a:t>
            </a:r>
          </a:p>
          <a:p>
            <a:pPr eaLnBrk="1" hangingPunct="1"/>
            <a:r>
              <a:rPr lang="pt-BR" altLang="pt-BR"/>
              <a:t>- Traçar um plano de ação e comprometer-se com ele; </a:t>
            </a:r>
          </a:p>
          <a:p>
            <a:pPr eaLnBrk="1" hangingPunct="1"/>
            <a:r>
              <a:rPr lang="pt-BR" altLang="pt-BR"/>
              <a:t>- Treinamento da vontade – das pequenas mudanças (mais fáceis) até as maiores (mais difíceis). 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9B7B2A15-A77B-47F5-AFD9-ABFC9FCE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484313"/>
            <a:ext cx="6985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Obter apoio – Deus, comunidade e família;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4AE8C8E5-8D1F-4430-BFFE-06494B88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484313"/>
            <a:ext cx="6985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Obter apoio – Deus, comunidade e família;</a:t>
            </a:r>
          </a:p>
          <a:p>
            <a:pPr eaLnBrk="1" hangingPunct="1"/>
            <a:r>
              <a:rPr lang="pt-BR" altLang="pt-BR"/>
              <a:t>- Estar atento às recaídas.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396FD1EB-264C-4593-9227-5917A1FF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03313"/>
            <a:ext cx="72009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- Desenvolvimento biológico.</a:t>
            </a:r>
            <a:r>
              <a:rPr lang="pt-BR" altLang="pt-BR"/>
              <a:t> Ex.: No caso da alimentação, há a preferência por gosto doce (como o leite materno) desde o início da vida, por conta da indiferença das papilas gustativas ao salgado, a recusa do amargo, como proteção contra venenos. 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1A56B587-40EE-4DE5-908A-72061AF0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058025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Para que um alimento possa ser inserido na dieta, ele precisa ser apresentado por, pelo menos, oito vezes. Em geral, as mães desistem antes e preferem oferecer os alimentos preferidos das crianças (doces e gorduras).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44BC4C05-3697-40AB-8CE1-D1554099D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7416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- Aquisição de hábitos na infância.</a:t>
            </a:r>
            <a:r>
              <a:rPr lang="pt-BR" altLang="pt-BR"/>
              <a:t> Ex.: Treino com a criança em relação a horário, local, situação, forma, velocidade, quantidade e qualidade. Há uma modelagem do comportamento alimentar e os pais orientam e servem de modelo. 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6DA00AAB-056B-41D0-88F9-16D8383AB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0580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 disponibilidade de alimentos “saudáveis” facilita a aquisição de hábitos alimentares adequados.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1567</Words>
  <Application>Microsoft Office PowerPoint</Application>
  <PresentationFormat>Apresentação na tela (4:3)</PresentationFormat>
  <Paragraphs>148</Paragraphs>
  <Slides>53</Slides>
  <Notes>53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7" baseType="lpstr">
      <vt:lpstr>Humanst521 BT</vt:lpstr>
      <vt:lpstr>Arial</vt:lpstr>
      <vt:lpstr>굴림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5</cp:revision>
  <dcterms:created xsi:type="dcterms:W3CDTF">2007-10-08T04:10:02Z</dcterms:created>
  <dcterms:modified xsi:type="dcterms:W3CDTF">2019-10-21T12:24:29Z</dcterms:modified>
</cp:coreProperties>
</file>