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4" r:id="rId49"/>
    <p:sldId id="305" r:id="rId50"/>
    <p:sldId id="306" r:id="rId51"/>
    <p:sldId id="307" r:id="rId52"/>
    <p:sldId id="303" r:id="rId53"/>
    <p:sldId id="308" r:id="rId54"/>
    <p:sldId id="309" r:id="rId55"/>
    <p:sldId id="310" r:id="rId56"/>
    <p:sldId id="311" r:id="rId57"/>
  </p:sldIdLst>
  <p:sldSz cx="9144000" cy="6858000" type="screen4x3"/>
  <p:notesSz cx="6858000" cy="9144000"/>
  <p:defaultTextStyle>
    <a:defPPr>
      <a:defRPr lang="pt-BR"/>
    </a:defPPr>
    <a:lvl1pPr algn="l" rtl="0" fontAlgn="base">
      <a:spcBef>
        <a:spcPct val="0"/>
      </a:spcBef>
      <a:spcAft>
        <a:spcPct val="0"/>
      </a:spcAft>
      <a:defRPr sz="3600" kern="1200">
        <a:solidFill>
          <a:schemeClr val="tx1"/>
        </a:solidFill>
        <a:latin typeface="Humanst521 BT" pitchFamily="34" charset="0"/>
        <a:ea typeface="+mn-ea"/>
        <a:cs typeface="+mn-cs"/>
      </a:defRPr>
    </a:lvl1pPr>
    <a:lvl2pPr marL="457200" algn="l" rtl="0" fontAlgn="base">
      <a:spcBef>
        <a:spcPct val="0"/>
      </a:spcBef>
      <a:spcAft>
        <a:spcPct val="0"/>
      </a:spcAft>
      <a:defRPr sz="3600" kern="1200">
        <a:solidFill>
          <a:schemeClr val="tx1"/>
        </a:solidFill>
        <a:latin typeface="Humanst521 BT" pitchFamily="34" charset="0"/>
        <a:ea typeface="+mn-ea"/>
        <a:cs typeface="+mn-cs"/>
      </a:defRPr>
    </a:lvl2pPr>
    <a:lvl3pPr marL="914400" algn="l" rtl="0" fontAlgn="base">
      <a:spcBef>
        <a:spcPct val="0"/>
      </a:spcBef>
      <a:spcAft>
        <a:spcPct val="0"/>
      </a:spcAft>
      <a:defRPr sz="3600" kern="1200">
        <a:solidFill>
          <a:schemeClr val="tx1"/>
        </a:solidFill>
        <a:latin typeface="Humanst521 BT" pitchFamily="34" charset="0"/>
        <a:ea typeface="+mn-ea"/>
        <a:cs typeface="+mn-cs"/>
      </a:defRPr>
    </a:lvl3pPr>
    <a:lvl4pPr marL="1371600" algn="l" rtl="0" fontAlgn="base">
      <a:spcBef>
        <a:spcPct val="0"/>
      </a:spcBef>
      <a:spcAft>
        <a:spcPct val="0"/>
      </a:spcAft>
      <a:defRPr sz="3600" kern="1200">
        <a:solidFill>
          <a:schemeClr val="tx1"/>
        </a:solidFill>
        <a:latin typeface="Humanst521 BT" pitchFamily="34" charset="0"/>
        <a:ea typeface="+mn-ea"/>
        <a:cs typeface="+mn-cs"/>
      </a:defRPr>
    </a:lvl4pPr>
    <a:lvl5pPr marL="1828800" algn="l" rtl="0" fontAlgn="base">
      <a:spcBef>
        <a:spcPct val="0"/>
      </a:spcBef>
      <a:spcAft>
        <a:spcPct val="0"/>
      </a:spcAft>
      <a:defRPr sz="3600" kern="1200">
        <a:solidFill>
          <a:schemeClr val="tx1"/>
        </a:solidFill>
        <a:latin typeface="Humanst521 BT" pitchFamily="34" charset="0"/>
        <a:ea typeface="+mn-ea"/>
        <a:cs typeface="+mn-cs"/>
      </a:defRPr>
    </a:lvl5pPr>
    <a:lvl6pPr marL="2286000" algn="l" defTabSz="914400" rtl="0" eaLnBrk="1" latinLnBrk="0" hangingPunct="1">
      <a:defRPr sz="3600" kern="1200">
        <a:solidFill>
          <a:schemeClr val="tx1"/>
        </a:solidFill>
        <a:latin typeface="Humanst521 BT" pitchFamily="34" charset="0"/>
        <a:ea typeface="+mn-ea"/>
        <a:cs typeface="+mn-cs"/>
      </a:defRPr>
    </a:lvl6pPr>
    <a:lvl7pPr marL="2743200" algn="l" defTabSz="914400" rtl="0" eaLnBrk="1" latinLnBrk="0" hangingPunct="1">
      <a:defRPr sz="3600" kern="1200">
        <a:solidFill>
          <a:schemeClr val="tx1"/>
        </a:solidFill>
        <a:latin typeface="Humanst521 BT" pitchFamily="34" charset="0"/>
        <a:ea typeface="+mn-ea"/>
        <a:cs typeface="+mn-cs"/>
      </a:defRPr>
    </a:lvl7pPr>
    <a:lvl8pPr marL="3200400" algn="l" defTabSz="914400" rtl="0" eaLnBrk="1" latinLnBrk="0" hangingPunct="1">
      <a:defRPr sz="3600" kern="1200">
        <a:solidFill>
          <a:schemeClr val="tx1"/>
        </a:solidFill>
        <a:latin typeface="Humanst521 BT" pitchFamily="34" charset="0"/>
        <a:ea typeface="+mn-ea"/>
        <a:cs typeface="+mn-cs"/>
      </a:defRPr>
    </a:lvl8pPr>
    <a:lvl9pPr marL="3657600" algn="l" defTabSz="914400" rtl="0" eaLnBrk="1" latinLnBrk="0" hangingPunct="1">
      <a:defRPr sz="3600" kern="1200">
        <a:solidFill>
          <a:schemeClr val="tx1"/>
        </a:solidFill>
        <a:latin typeface="Humanst521 BT"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EDBFCEC1-C761-416C-B297-8A06D5B55CC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pt-BR"/>
          </a:p>
        </p:txBody>
      </p:sp>
      <p:sp>
        <p:nvSpPr>
          <p:cNvPr id="60419" name="Rectangle 3">
            <a:extLst>
              <a:ext uri="{FF2B5EF4-FFF2-40B4-BE49-F238E27FC236}">
                <a16:creationId xmlns:a16="http://schemas.microsoft.com/office/drawing/2014/main" id="{F93A14BF-F0BC-49E2-8629-7431804AA86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pt-BR"/>
          </a:p>
        </p:txBody>
      </p:sp>
      <p:sp>
        <p:nvSpPr>
          <p:cNvPr id="58372" name="Rectangle 4">
            <a:extLst>
              <a:ext uri="{FF2B5EF4-FFF2-40B4-BE49-F238E27FC236}">
                <a16:creationId xmlns:a16="http://schemas.microsoft.com/office/drawing/2014/main" id="{EF98C6B0-78E0-40BC-95E8-E3BAAA66FF85}"/>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5">
            <a:extLst>
              <a:ext uri="{FF2B5EF4-FFF2-40B4-BE49-F238E27FC236}">
                <a16:creationId xmlns:a16="http://schemas.microsoft.com/office/drawing/2014/main" id="{A07AC2B7-6844-41A7-9E31-7B3B1CDDE2F2}"/>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0422" name="Rectangle 6">
            <a:extLst>
              <a:ext uri="{FF2B5EF4-FFF2-40B4-BE49-F238E27FC236}">
                <a16:creationId xmlns:a16="http://schemas.microsoft.com/office/drawing/2014/main" id="{F471135D-283C-4B66-8285-C752C1B78088}"/>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pt-BR"/>
          </a:p>
        </p:txBody>
      </p:sp>
      <p:sp>
        <p:nvSpPr>
          <p:cNvPr id="60423" name="Rectangle 7">
            <a:extLst>
              <a:ext uri="{FF2B5EF4-FFF2-40B4-BE49-F238E27FC236}">
                <a16:creationId xmlns:a16="http://schemas.microsoft.com/office/drawing/2014/main" id="{AFE4BEB5-BF91-4E2D-BCFC-99498CB2490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4532F087-2C64-4D19-B757-F54B245F119E}" type="slidenum">
              <a:rPr lang="pt-BR" altLang="pt-B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AAF46426-59B8-4F5B-ADE6-5379596CB9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4A826F08-603F-46CA-9DB8-9D214ECABCF9}" type="slidenum">
              <a:rPr lang="pt-BR" altLang="pt-BR" sz="1200">
                <a:latin typeface="Arial" panose="020B0604020202020204" pitchFamily="34" charset="0"/>
              </a:rPr>
              <a:pPr eaLnBrk="1" hangingPunct="1"/>
              <a:t>1</a:t>
            </a:fld>
            <a:endParaRPr lang="pt-BR" altLang="pt-BR" sz="1200">
              <a:latin typeface="Arial" panose="020B0604020202020204" pitchFamily="34" charset="0"/>
            </a:endParaRPr>
          </a:p>
        </p:txBody>
      </p:sp>
      <p:sp>
        <p:nvSpPr>
          <p:cNvPr id="59395" name="Rectangle 2">
            <a:extLst>
              <a:ext uri="{FF2B5EF4-FFF2-40B4-BE49-F238E27FC236}">
                <a16:creationId xmlns:a16="http://schemas.microsoft.com/office/drawing/2014/main" id="{4125A13F-2294-4003-B455-395F2C0F26AF}"/>
              </a:ext>
            </a:extLst>
          </p:cNvPr>
          <p:cNvSpPr>
            <a:spLocks noRot="1" noChangeArrowheads="1" noTextEdit="1"/>
          </p:cNvSpPr>
          <p:nvPr>
            <p:ph type="sldImg"/>
          </p:nvPr>
        </p:nvSpPr>
        <p:spPr>
          <a:ln/>
        </p:spPr>
      </p:sp>
      <p:sp>
        <p:nvSpPr>
          <p:cNvPr id="59396" name="Rectangle 3">
            <a:extLst>
              <a:ext uri="{FF2B5EF4-FFF2-40B4-BE49-F238E27FC236}">
                <a16:creationId xmlns:a16="http://schemas.microsoft.com/office/drawing/2014/main" id="{90CDF3A6-C04C-4910-8895-F4C5553E93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C1011882-63FB-4200-8E25-D0FC4FC725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9B8E1E61-5FAC-462F-9223-733928E3A916}" type="slidenum">
              <a:rPr lang="pt-BR" altLang="pt-BR" sz="1200">
                <a:latin typeface="Arial" panose="020B0604020202020204" pitchFamily="34" charset="0"/>
              </a:rPr>
              <a:pPr eaLnBrk="1" hangingPunct="1"/>
              <a:t>10</a:t>
            </a:fld>
            <a:endParaRPr lang="pt-BR" altLang="pt-BR" sz="1200">
              <a:latin typeface="Arial" panose="020B0604020202020204" pitchFamily="34" charset="0"/>
            </a:endParaRPr>
          </a:p>
        </p:txBody>
      </p:sp>
      <p:sp>
        <p:nvSpPr>
          <p:cNvPr id="68611" name="Rectangle 2">
            <a:extLst>
              <a:ext uri="{FF2B5EF4-FFF2-40B4-BE49-F238E27FC236}">
                <a16:creationId xmlns:a16="http://schemas.microsoft.com/office/drawing/2014/main" id="{1E99A99D-305A-4BE1-AC37-C6DA527829AC}"/>
              </a:ext>
            </a:extLst>
          </p:cNvPr>
          <p:cNvSpPr>
            <a:spLocks noRot="1" noChangeArrowheads="1" noTextEdit="1"/>
          </p:cNvSpPr>
          <p:nvPr>
            <p:ph type="sldImg"/>
          </p:nvPr>
        </p:nvSpPr>
        <p:spPr>
          <a:ln/>
        </p:spPr>
      </p:sp>
      <p:sp>
        <p:nvSpPr>
          <p:cNvPr id="68612" name="Rectangle 3">
            <a:extLst>
              <a:ext uri="{FF2B5EF4-FFF2-40B4-BE49-F238E27FC236}">
                <a16:creationId xmlns:a16="http://schemas.microsoft.com/office/drawing/2014/main" id="{B8EBC929-1A71-47B8-8EAD-2BAA553B8C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E57051D8-280E-447E-89CD-B8224E0BC4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6F2CB868-1EF6-4831-B2A4-840CE68BFB38}" type="slidenum">
              <a:rPr lang="pt-BR" altLang="pt-BR" sz="1200">
                <a:latin typeface="Arial" panose="020B0604020202020204" pitchFamily="34" charset="0"/>
              </a:rPr>
              <a:pPr eaLnBrk="1" hangingPunct="1"/>
              <a:t>11</a:t>
            </a:fld>
            <a:endParaRPr lang="pt-BR" altLang="pt-BR" sz="1200">
              <a:latin typeface="Arial" panose="020B0604020202020204" pitchFamily="34" charset="0"/>
            </a:endParaRPr>
          </a:p>
        </p:txBody>
      </p:sp>
      <p:sp>
        <p:nvSpPr>
          <p:cNvPr id="69635" name="Rectangle 2">
            <a:extLst>
              <a:ext uri="{FF2B5EF4-FFF2-40B4-BE49-F238E27FC236}">
                <a16:creationId xmlns:a16="http://schemas.microsoft.com/office/drawing/2014/main" id="{3BD64340-A216-41EF-89B4-FFFBCB679137}"/>
              </a:ext>
            </a:extLst>
          </p:cNvPr>
          <p:cNvSpPr>
            <a:spLocks noRot="1" noChangeArrowheads="1" noTextEdit="1"/>
          </p:cNvSpPr>
          <p:nvPr>
            <p:ph type="sldImg"/>
          </p:nvPr>
        </p:nvSpPr>
        <p:spPr>
          <a:ln/>
        </p:spPr>
      </p:sp>
      <p:sp>
        <p:nvSpPr>
          <p:cNvPr id="69636" name="Rectangle 3">
            <a:extLst>
              <a:ext uri="{FF2B5EF4-FFF2-40B4-BE49-F238E27FC236}">
                <a16:creationId xmlns:a16="http://schemas.microsoft.com/office/drawing/2014/main" id="{93BFDBDE-D212-4559-8F89-ABC0E6A8D8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CCD60D26-417D-498C-9F39-BED57583F3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5C92EF77-541E-47C6-AB9A-35A1C6C84974}" type="slidenum">
              <a:rPr lang="pt-BR" altLang="pt-BR" sz="1200">
                <a:latin typeface="Arial" panose="020B0604020202020204" pitchFamily="34" charset="0"/>
              </a:rPr>
              <a:pPr eaLnBrk="1" hangingPunct="1"/>
              <a:t>12</a:t>
            </a:fld>
            <a:endParaRPr lang="pt-BR" altLang="pt-BR" sz="1200">
              <a:latin typeface="Arial" panose="020B0604020202020204" pitchFamily="34" charset="0"/>
            </a:endParaRPr>
          </a:p>
        </p:txBody>
      </p:sp>
      <p:sp>
        <p:nvSpPr>
          <p:cNvPr id="70659" name="Rectangle 2">
            <a:extLst>
              <a:ext uri="{FF2B5EF4-FFF2-40B4-BE49-F238E27FC236}">
                <a16:creationId xmlns:a16="http://schemas.microsoft.com/office/drawing/2014/main" id="{76DC6BEC-7920-4245-AF00-0A0167B1B975}"/>
              </a:ext>
            </a:extLst>
          </p:cNvPr>
          <p:cNvSpPr>
            <a:spLocks noRot="1" noChangeArrowheads="1" noTextEdit="1"/>
          </p:cNvSpPr>
          <p:nvPr>
            <p:ph type="sldImg"/>
          </p:nvPr>
        </p:nvSpPr>
        <p:spPr>
          <a:ln/>
        </p:spPr>
      </p:sp>
      <p:sp>
        <p:nvSpPr>
          <p:cNvPr id="70660" name="Rectangle 3">
            <a:extLst>
              <a:ext uri="{FF2B5EF4-FFF2-40B4-BE49-F238E27FC236}">
                <a16:creationId xmlns:a16="http://schemas.microsoft.com/office/drawing/2014/main" id="{C2CD07B9-5CBA-40AD-9D65-F251DEDC9C9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0D294BFF-D20B-44CA-BFF3-B871DC6F75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9AC0DA62-B5EC-426F-97DB-EAB63919F821}" type="slidenum">
              <a:rPr lang="pt-BR" altLang="pt-BR" sz="1200">
                <a:latin typeface="Arial" panose="020B0604020202020204" pitchFamily="34" charset="0"/>
              </a:rPr>
              <a:pPr eaLnBrk="1" hangingPunct="1"/>
              <a:t>13</a:t>
            </a:fld>
            <a:endParaRPr lang="pt-BR" altLang="pt-BR" sz="1200">
              <a:latin typeface="Arial" panose="020B0604020202020204" pitchFamily="34" charset="0"/>
            </a:endParaRPr>
          </a:p>
        </p:txBody>
      </p:sp>
      <p:sp>
        <p:nvSpPr>
          <p:cNvPr id="71683" name="Rectangle 2">
            <a:extLst>
              <a:ext uri="{FF2B5EF4-FFF2-40B4-BE49-F238E27FC236}">
                <a16:creationId xmlns:a16="http://schemas.microsoft.com/office/drawing/2014/main" id="{143DE571-23AF-4B0C-88FF-E3085920FBF7}"/>
              </a:ext>
            </a:extLst>
          </p:cNvPr>
          <p:cNvSpPr>
            <a:spLocks noRot="1" noChangeArrowheads="1" noTextEdit="1"/>
          </p:cNvSpPr>
          <p:nvPr>
            <p:ph type="sldImg"/>
          </p:nvPr>
        </p:nvSpPr>
        <p:spPr>
          <a:ln/>
        </p:spPr>
      </p:sp>
      <p:sp>
        <p:nvSpPr>
          <p:cNvPr id="71684" name="Rectangle 3">
            <a:extLst>
              <a:ext uri="{FF2B5EF4-FFF2-40B4-BE49-F238E27FC236}">
                <a16:creationId xmlns:a16="http://schemas.microsoft.com/office/drawing/2014/main" id="{08740B16-3B8D-456D-8EA9-46A5ACF18D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3EE3BA0E-7A01-4773-8D3B-5F42D43C12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2F8D804A-1C48-4ED8-ADFD-F8516E57D964}" type="slidenum">
              <a:rPr lang="pt-BR" altLang="pt-BR" sz="1200">
                <a:latin typeface="Arial" panose="020B0604020202020204" pitchFamily="34" charset="0"/>
              </a:rPr>
              <a:pPr eaLnBrk="1" hangingPunct="1"/>
              <a:t>14</a:t>
            </a:fld>
            <a:endParaRPr lang="pt-BR" altLang="pt-BR" sz="1200">
              <a:latin typeface="Arial" panose="020B0604020202020204" pitchFamily="34" charset="0"/>
            </a:endParaRPr>
          </a:p>
        </p:txBody>
      </p:sp>
      <p:sp>
        <p:nvSpPr>
          <p:cNvPr id="72707" name="Rectangle 2">
            <a:extLst>
              <a:ext uri="{FF2B5EF4-FFF2-40B4-BE49-F238E27FC236}">
                <a16:creationId xmlns:a16="http://schemas.microsoft.com/office/drawing/2014/main" id="{7C3517BB-5B3C-4FE9-80DD-06932308DD13}"/>
              </a:ext>
            </a:extLst>
          </p:cNvPr>
          <p:cNvSpPr>
            <a:spLocks noRot="1" noChangeArrowheads="1" noTextEdit="1"/>
          </p:cNvSpPr>
          <p:nvPr>
            <p:ph type="sldImg"/>
          </p:nvPr>
        </p:nvSpPr>
        <p:spPr>
          <a:ln/>
        </p:spPr>
      </p:sp>
      <p:sp>
        <p:nvSpPr>
          <p:cNvPr id="72708" name="Rectangle 3">
            <a:extLst>
              <a:ext uri="{FF2B5EF4-FFF2-40B4-BE49-F238E27FC236}">
                <a16:creationId xmlns:a16="http://schemas.microsoft.com/office/drawing/2014/main" id="{6E0DF58A-1A85-4522-90C8-71C3552366B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62121DBF-CF26-46D8-85E1-0F9A94449F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7D15A9C8-F930-4B16-BDB3-BD8AB8687752}" type="slidenum">
              <a:rPr lang="pt-BR" altLang="pt-BR" sz="1200">
                <a:latin typeface="Arial" panose="020B0604020202020204" pitchFamily="34" charset="0"/>
              </a:rPr>
              <a:pPr eaLnBrk="1" hangingPunct="1"/>
              <a:t>15</a:t>
            </a:fld>
            <a:endParaRPr lang="pt-BR" altLang="pt-BR" sz="1200">
              <a:latin typeface="Arial" panose="020B0604020202020204" pitchFamily="34" charset="0"/>
            </a:endParaRPr>
          </a:p>
        </p:txBody>
      </p:sp>
      <p:sp>
        <p:nvSpPr>
          <p:cNvPr id="73731" name="Rectangle 2">
            <a:extLst>
              <a:ext uri="{FF2B5EF4-FFF2-40B4-BE49-F238E27FC236}">
                <a16:creationId xmlns:a16="http://schemas.microsoft.com/office/drawing/2014/main" id="{D1D12B9C-0EED-43EB-B574-9F7AB11ED812}"/>
              </a:ext>
            </a:extLst>
          </p:cNvPr>
          <p:cNvSpPr>
            <a:spLocks noRot="1" noChangeArrowheads="1" noTextEdit="1"/>
          </p:cNvSpPr>
          <p:nvPr>
            <p:ph type="sldImg"/>
          </p:nvPr>
        </p:nvSpPr>
        <p:spPr>
          <a:ln/>
        </p:spPr>
      </p:sp>
      <p:sp>
        <p:nvSpPr>
          <p:cNvPr id="73732" name="Rectangle 3">
            <a:extLst>
              <a:ext uri="{FF2B5EF4-FFF2-40B4-BE49-F238E27FC236}">
                <a16:creationId xmlns:a16="http://schemas.microsoft.com/office/drawing/2014/main" id="{A8F4516B-2A87-44A4-878B-867CD95857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F3AA773F-A1B8-40CF-94D6-AE9793E11FF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3C746415-B17C-4FA7-9A12-BAA274C524B6}" type="slidenum">
              <a:rPr lang="pt-BR" altLang="pt-BR" sz="1200">
                <a:latin typeface="Arial" panose="020B0604020202020204" pitchFamily="34" charset="0"/>
              </a:rPr>
              <a:pPr eaLnBrk="1" hangingPunct="1"/>
              <a:t>16</a:t>
            </a:fld>
            <a:endParaRPr lang="pt-BR" altLang="pt-BR" sz="1200">
              <a:latin typeface="Arial" panose="020B0604020202020204" pitchFamily="34" charset="0"/>
            </a:endParaRPr>
          </a:p>
        </p:txBody>
      </p:sp>
      <p:sp>
        <p:nvSpPr>
          <p:cNvPr id="74755" name="Rectangle 2">
            <a:extLst>
              <a:ext uri="{FF2B5EF4-FFF2-40B4-BE49-F238E27FC236}">
                <a16:creationId xmlns:a16="http://schemas.microsoft.com/office/drawing/2014/main" id="{74FF1936-FA64-476B-B473-3CF007FDD1DF}"/>
              </a:ext>
            </a:extLst>
          </p:cNvPr>
          <p:cNvSpPr>
            <a:spLocks noRot="1" noChangeArrowheads="1" noTextEdit="1"/>
          </p:cNvSpPr>
          <p:nvPr>
            <p:ph type="sldImg"/>
          </p:nvPr>
        </p:nvSpPr>
        <p:spPr>
          <a:ln/>
        </p:spPr>
      </p:sp>
      <p:sp>
        <p:nvSpPr>
          <p:cNvPr id="74756" name="Rectangle 3">
            <a:extLst>
              <a:ext uri="{FF2B5EF4-FFF2-40B4-BE49-F238E27FC236}">
                <a16:creationId xmlns:a16="http://schemas.microsoft.com/office/drawing/2014/main" id="{020E3E4F-265A-4BFA-B0EA-56B59A6D0E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418D6A4F-7C9A-46BE-A64F-9988B407D4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7A3348A4-2A17-4C9E-852D-89B031286DD1}" type="slidenum">
              <a:rPr lang="pt-BR" altLang="pt-BR" sz="1200">
                <a:latin typeface="Arial" panose="020B0604020202020204" pitchFamily="34" charset="0"/>
              </a:rPr>
              <a:pPr eaLnBrk="1" hangingPunct="1"/>
              <a:t>17</a:t>
            </a:fld>
            <a:endParaRPr lang="pt-BR" altLang="pt-BR" sz="1200">
              <a:latin typeface="Arial" panose="020B0604020202020204" pitchFamily="34" charset="0"/>
            </a:endParaRPr>
          </a:p>
        </p:txBody>
      </p:sp>
      <p:sp>
        <p:nvSpPr>
          <p:cNvPr id="75779" name="Rectangle 2">
            <a:extLst>
              <a:ext uri="{FF2B5EF4-FFF2-40B4-BE49-F238E27FC236}">
                <a16:creationId xmlns:a16="http://schemas.microsoft.com/office/drawing/2014/main" id="{2211DB48-6037-43BD-99BA-3B514349D7AA}"/>
              </a:ext>
            </a:extLst>
          </p:cNvPr>
          <p:cNvSpPr>
            <a:spLocks noRot="1" noChangeArrowheads="1" noTextEdit="1"/>
          </p:cNvSpPr>
          <p:nvPr>
            <p:ph type="sldImg"/>
          </p:nvPr>
        </p:nvSpPr>
        <p:spPr>
          <a:ln/>
        </p:spPr>
      </p:sp>
      <p:sp>
        <p:nvSpPr>
          <p:cNvPr id="75780" name="Rectangle 3">
            <a:extLst>
              <a:ext uri="{FF2B5EF4-FFF2-40B4-BE49-F238E27FC236}">
                <a16:creationId xmlns:a16="http://schemas.microsoft.com/office/drawing/2014/main" id="{423DADAB-7ADC-49A5-A78C-80BE48B8F3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5BD91505-1033-4AF0-BC05-91638FB36D0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B54705C2-3D9C-43B8-9F9D-849BA0C4A5A5}" type="slidenum">
              <a:rPr lang="pt-BR" altLang="pt-BR" sz="1200">
                <a:latin typeface="Arial" panose="020B0604020202020204" pitchFamily="34" charset="0"/>
              </a:rPr>
              <a:pPr eaLnBrk="1" hangingPunct="1"/>
              <a:t>18</a:t>
            </a:fld>
            <a:endParaRPr lang="pt-BR" altLang="pt-BR" sz="1200">
              <a:latin typeface="Arial" panose="020B0604020202020204" pitchFamily="34" charset="0"/>
            </a:endParaRPr>
          </a:p>
        </p:txBody>
      </p:sp>
      <p:sp>
        <p:nvSpPr>
          <p:cNvPr id="76803" name="Rectangle 2">
            <a:extLst>
              <a:ext uri="{FF2B5EF4-FFF2-40B4-BE49-F238E27FC236}">
                <a16:creationId xmlns:a16="http://schemas.microsoft.com/office/drawing/2014/main" id="{FC901321-8FD4-4F49-AE18-1630ADEF7E1D}"/>
              </a:ext>
            </a:extLst>
          </p:cNvPr>
          <p:cNvSpPr>
            <a:spLocks noRot="1" noChangeArrowheads="1" noTextEdit="1"/>
          </p:cNvSpPr>
          <p:nvPr>
            <p:ph type="sldImg"/>
          </p:nvPr>
        </p:nvSpPr>
        <p:spPr>
          <a:ln/>
        </p:spPr>
      </p:sp>
      <p:sp>
        <p:nvSpPr>
          <p:cNvPr id="76804" name="Rectangle 3">
            <a:extLst>
              <a:ext uri="{FF2B5EF4-FFF2-40B4-BE49-F238E27FC236}">
                <a16:creationId xmlns:a16="http://schemas.microsoft.com/office/drawing/2014/main" id="{2F0F626D-E1B5-4B2F-AE42-3F01BEAB30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34E7722A-561F-4B6B-911D-F78A640E8F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39493B94-6EDF-43D9-A0C8-BFAC35F5CE62}" type="slidenum">
              <a:rPr lang="pt-BR" altLang="pt-BR" sz="1200">
                <a:latin typeface="Arial" panose="020B0604020202020204" pitchFamily="34" charset="0"/>
              </a:rPr>
              <a:pPr eaLnBrk="1" hangingPunct="1"/>
              <a:t>19</a:t>
            </a:fld>
            <a:endParaRPr lang="pt-BR" altLang="pt-BR" sz="1200">
              <a:latin typeface="Arial" panose="020B0604020202020204" pitchFamily="34" charset="0"/>
            </a:endParaRPr>
          </a:p>
        </p:txBody>
      </p:sp>
      <p:sp>
        <p:nvSpPr>
          <p:cNvPr id="77827" name="Rectangle 2">
            <a:extLst>
              <a:ext uri="{FF2B5EF4-FFF2-40B4-BE49-F238E27FC236}">
                <a16:creationId xmlns:a16="http://schemas.microsoft.com/office/drawing/2014/main" id="{E0B35DF8-D6A9-4F09-AE2F-9F9967BBDB9E}"/>
              </a:ext>
            </a:extLst>
          </p:cNvPr>
          <p:cNvSpPr>
            <a:spLocks noRot="1" noChangeArrowheads="1" noTextEdit="1"/>
          </p:cNvSpPr>
          <p:nvPr>
            <p:ph type="sldImg"/>
          </p:nvPr>
        </p:nvSpPr>
        <p:spPr>
          <a:ln/>
        </p:spPr>
      </p:sp>
      <p:sp>
        <p:nvSpPr>
          <p:cNvPr id="77828" name="Rectangle 3">
            <a:extLst>
              <a:ext uri="{FF2B5EF4-FFF2-40B4-BE49-F238E27FC236}">
                <a16:creationId xmlns:a16="http://schemas.microsoft.com/office/drawing/2014/main" id="{ADF38BB2-6B0E-4737-8963-F56AA83988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ADB9D612-3EE1-4092-B514-2E258154F8A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9A1F954E-27AF-4974-9C95-31AE619C6A91}" type="slidenum">
              <a:rPr lang="pt-BR" altLang="pt-BR" sz="1200">
                <a:latin typeface="Arial" panose="020B0604020202020204" pitchFamily="34" charset="0"/>
              </a:rPr>
              <a:pPr eaLnBrk="1" hangingPunct="1"/>
              <a:t>2</a:t>
            </a:fld>
            <a:endParaRPr lang="pt-BR" altLang="pt-BR" sz="1200">
              <a:latin typeface="Arial" panose="020B0604020202020204" pitchFamily="34" charset="0"/>
            </a:endParaRPr>
          </a:p>
        </p:txBody>
      </p:sp>
      <p:sp>
        <p:nvSpPr>
          <p:cNvPr id="60419" name="Rectangle 2">
            <a:extLst>
              <a:ext uri="{FF2B5EF4-FFF2-40B4-BE49-F238E27FC236}">
                <a16:creationId xmlns:a16="http://schemas.microsoft.com/office/drawing/2014/main" id="{08CC7651-6C92-4D23-A319-90B2A6C4AEA5}"/>
              </a:ext>
            </a:extLst>
          </p:cNvPr>
          <p:cNvSpPr>
            <a:spLocks noRot="1" noChangeArrowheads="1" noTextEdit="1"/>
          </p:cNvSpPr>
          <p:nvPr>
            <p:ph type="sldImg"/>
          </p:nvPr>
        </p:nvSpPr>
        <p:spPr>
          <a:ln/>
        </p:spPr>
      </p:sp>
      <p:sp>
        <p:nvSpPr>
          <p:cNvPr id="60420" name="Rectangle 3">
            <a:extLst>
              <a:ext uri="{FF2B5EF4-FFF2-40B4-BE49-F238E27FC236}">
                <a16:creationId xmlns:a16="http://schemas.microsoft.com/office/drawing/2014/main" id="{92012CF6-DE5E-43DA-A523-12F0E91759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9D563273-50DD-4FB2-89B1-B0C73575613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2484A676-50A8-4DB4-ADEE-FC33FE460BD9}" type="slidenum">
              <a:rPr lang="pt-BR" altLang="pt-BR" sz="1200">
                <a:latin typeface="Arial" panose="020B0604020202020204" pitchFamily="34" charset="0"/>
              </a:rPr>
              <a:pPr eaLnBrk="1" hangingPunct="1"/>
              <a:t>20</a:t>
            </a:fld>
            <a:endParaRPr lang="pt-BR" altLang="pt-BR" sz="1200">
              <a:latin typeface="Arial" panose="020B0604020202020204" pitchFamily="34" charset="0"/>
            </a:endParaRPr>
          </a:p>
        </p:txBody>
      </p:sp>
      <p:sp>
        <p:nvSpPr>
          <p:cNvPr id="78851" name="Rectangle 2">
            <a:extLst>
              <a:ext uri="{FF2B5EF4-FFF2-40B4-BE49-F238E27FC236}">
                <a16:creationId xmlns:a16="http://schemas.microsoft.com/office/drawing/2014/main" id="{BDA38DDD-2C11-440E-9921-2A35E90E2284}"/>
              </a:ext>
            </a:extLst>
          </p:cNvPr>
          <p:cNvSpPr>
            <a:spLocks noRot="1" noChangeArrowheads="1" noTextEdit="1"/>
          </p:cNvSpPr>
          <p:nvPr>
            <p:ph type="sldImg"/>
          </p:nvPr>
        </p:nvSpPr>
        <p:spPr>
          <a:ln/>
        </p:spPr>
      </p:sp>
      <p:sp>
        <p:nvSpPr>
          <p:cNvPr id="78852" name="Rectangle 3">
            <a:extLst>
              <a:ext uri="{FF2B5EF4-FFF2-40B4-BE49-F238E27FC236}">
                <a16:creationId xmlns:a16="http://schemas.microsoft.com/office/drawing/2014/main" id="{1BC61B01-B946-4F55-BFFC-D82AB4BEF0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D27FDC74-56CD-4282-BB1D-22294F2965B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294EFFCC-F48B-4664-9291-C0F8E205CB6D}" type="slidenum">
              <a:rPr lang="pt-BR" altLang="pt-BR" sz="1200">
                <a:latin typeface="Arial" panose="020B0604020202020204" pitchFamily="34" charset="0"/>
              </a:rPr>
              <a:pPr eaLnBrk="1" hangingPunct="1"/>
              <a:t>21</a:t>
            </a:fld>
            <a:endParaRPr lang="pt-BR" altLang="pt-BR" sz="1200">
              <a:latin typeface="Arial" panose="020B0604020202020204" pitchFamily="34" charset="0"/>
            </a:endParaRPr>
          </a:p>
        </p:txBody>
      </p:sp>
      <p:sp>
        <p:nvSpPr>
          <p:cNvPr id="79875" name="Rectangle 2">
            <a:extLst>
              <a:ext uri="{FF2B5EF4-FFF2-40B4-BE49-F238E27FC236}">
                <a16:creationId xmlns:a16="http://schemas.microsoft.com/office/drawing/2014/main" id="{8CC3F7DF-0C86-40FD-AAF0-6EDF6AE728A3}"/>
              </a:ext>
            </a:extLst>
          </p:cNvPr>
          <p:cNvSpPr>
            <a:spLocks noRot="1" noChangeArrowheads="1" noTextEdit="1"/>
          </p:cNvSpPr>
          <p:nvPr>
            <p:ph type="sldImg"/>
          </p:nvPr>
        </p:nvSpPr>
        <p:spPr>
          <a:ln/>
        </p:spPr>
      </p:sp>
      <p:sp>
        <p:nvSpPr>
          <p:cNvPr id="79876" name="Rectangle 3">
            <a:extLst>
              <a:ext uri="{FF2B5EF4-FFF2-40B4-BE49-F238E27FC236}">
                <a16:creationId xmlns:a16="http://schemas.microsoft.com/office/drawing/2014/main" id="{9149EAAE-13D9-4F45-A237-0BD2A12E79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8AF59815-89AC-4C12-B529-F9C944F112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A7A9244D-C93C-4211-BABF-31313905E22F}" type="slidenum">
              <a:rPr lang="pt-BR" altLang="pt-BR" sz="1200">
                <a:latin typeface="Arial" panose="020B0604020202020204" pitchFamily="34" charset="0"/>
              </a:rPr>
              <a:pPr eaLnBrk="1" hangingPunct="1"/>
              <a:t>22</a:t>
            </a:fld>
            <a:endParaRPr lang="pt-BR" altLang="pt-BR" sz="1200">
              <a:latin typeface="Arial" panose="020B0604020202020204" pitchFamily="34" charset="0"/>
            </a:endParaRPr>
          </a:p>
        </p:txBody>
      </p:sp>
      <p:sp>
        <p:nvSpPr>
          <p:cNvPr id="80899" name="Rectangle 2">
            <a:extLst>
              <a:ext uri="{FF2B5EF4-FFF2-40B4-BE49-F238E27FC236}">
                <a16:creationId xmlns:a16="http://schemas.microsoft.com/office/drawing/2014/main" id="{ECB5E277-1621-497C-AAC0-6A24BF68C122}"/>
              </a:ext>
            </a:extLst>
          </p:cNvPr>
          <p:cNvSpPr>
            <a:spLocks noRot="1" noChangeArrowheads="1" noTextEdit="1"/>
          </p:cNvSpPr>
          <p:nvPr>
            <p:ph type="sldImg"/>
          </p:nvPr>
        </p:nvSpPr>
        <p:spPr>
          <a:ln/>
        </p:spPr>
      </p:sp>
      <p:sp>
        <p:nvSpPr>
          <p:cNvPr id="80900" name="Rectangle 3">
            <a:extLst>
              <a:ext uri="{FF2B5EF4-FFF2-40B4-BE49-F238E27FC236}">
                <a16:creationId xmlns:a16="http://schemas.microsoft.com/office/drawing/2014/main" id="{022BE0D8-9B41-4BEC-A626-4B01755BE5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598C453C-42E2-4687-BABB-D2B527AC1C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D8CFC415-460B-49FC-971E-8574D491CCA9}" type="slidenum">
              <a:rPr lang="pt-BR" altLang="pt-BR" sz="1200">
                <a:latin typeface="Arial" panose="020B0604020202020204" pitchFamily="34" charset="0"/>
              </a:rPr>
              <a:pPr eaLnBrk="1" hangingPunct="1"/>
              <a:t>23</a:t>
            </a:fld>
            <a:endParaRPr lang="pt-BR" altLang="pt-BR" sz="1200">
              <a:latin typeface="Arial" panose="020B0604020202020204" pitchFamily="34" charset="0"/>
            </a:endParaRPr>
          </a:p>
        </p:txBody>
      </p:sp>
      <p:sp>
        <p:nvSpPr>
          <p:cNvPr id="81923" name="Rectangle 2">
            <a:extLst>
              <a:ext uri="{FF2B5EF4-FFF2-40B4-BE49-F238E27FC236}">
                <a16:creationId xmlns:a16="http://schemas.microsoft.com/office/drawing/2014/main" id="{B1EFBB98-B1E4-4F01-8DA3-EF418DAE4A2B}"/>
              </a:ext>
            </a:extLst>
          </p:cNvPr>
          <p:cNvSpPr>
            <a:spLocks noRot="1" noChangeArrowheads="1" noTextEdit="1"/>
          </p:cNvSpPr>
          <p:nvPr>
            <p:ph type="sldImg"/>
          </p:nvPr>
        </p:nvSpPr>
        <p:spPr>
          <a:ln/>
        </p:spPr>
      </p:sp>
      <p:sp>
        <p:nvSpPr>
          <p:cNvPr id="81924" name="Rectangle 3">
            <a:extLst>
              <a:ext uri="{FF2B5EF4-FFF2-40B4-BE49-F238E27FC236}">
                <a16:creationId xmlns:a16="http://schemas.microsoft.com/office/drawing/2014/main" id="{C01AB440-FC75-49C6-88D2-AD7E57ACE21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AFD95B0F-A2A9-4AE4-B70B-4249A34C32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0B54888D-8C69-4532-AD52-E0200D9F94A3}" type="slidenum">
              <a:rPr lang="pt-BR" altLang="pt-BR" sz="1200">
                <a:latin typeface="Arial" panose="020B0604020202020204" pitchFamily="34" charset="0"/>
              </a:rPr>
              <a:pPr eaLnBrk="1" hangingPunct="1"/>
              <a:t>24</a:t>
            </a:fld>
            <a:endParaRPr lang="pt-BR" altLang="pt-BR" sz="1200">
              <a:latin typeface="Arial" panose="020B0604020202020204" pitchFamily="34" charset="0"/>
            </a:endParaRPr>
          </a:p>
        </p:txBody>
      </p:sp>
      <p:sp>
        <p:nvSpPr>
          <p:cNvPr id="82947" name="Rectangle 2">
            <a:extLst>
              <a:ext uri="{FF2B5EF4-FFF2-40B4-BE49-F238E27FC236}">
                <a16:creationId xmlns:a16="http://schemas.microsoft.com/office/drawing/2014/main" id="{6EC2E8C3-8BD3-4FCB-8111-491F394184BD}"/>
              </a:ext>
            </a:extLst>
          </p:cNvPr>
          <p:cNvSpPr>
            <a:spLocks noRot="1" noChangeArrowheads="1" noTextEdit="1"/>
          </p:cNvSpPr>
          <p:nvPr>
            <p:ph type="sldImg"/>
          </p:nvPr>
        </p:nvSpPr>
        <p:spPr>
          <a:ln/>
        </p:spPr>
      </p:sp>
      <p:sp>
        <p:nvSpPr>
          <p:cNvPr id="82948" name="Rectangle 3">
            <a:extLst>
              <a:ext uri="{FF2B5EF4-FFF2-40B4-BE49-F238E27FC236}">
                <a16:creationId xmlns:a16="http://schemas.microsoft.com/office/drawing/2014/main" id="{6521AFDE-8A06-47AB-B74F-D7B65B1BED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0B87C152-7C0E-40B4-9A9E-96FF4730BC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ADA098EF-FC6F-40A8-AF23-2097A365B916}" type="slidenum">
              <a:rPr lang="pt-BR" altLang="pt-BR" sz="1200">
                <a:latin typeface="Arial" panose="020B0604020202020204" pitchFamily="34" charset="0"/>
              </a:rPr>
              <a:pPr eaLnBrk="1" hangingPunct="1"/>
              <a:t>25</a:t>
            </a:fld>
            <a:endParaRPr lang="pt-BR" altLang="pt-BR" sz="1200">
              <a:latin typeface="Arial" panose="020B0604020202020204" pitchFamily="34" charset="0"/>
            </a:endParaRPr>
          </a:p>
        </p:txBody>
      </p:sp>
      <p:sp>
        <p:nvSpPr>
          <p:cNvPr id="83971" name="Rectangle 2">
            <a:extLst>
              <a:ext uri="{FF2B5EF4-FFF2-40B4-BE49-F238E27FC236}">
                <a16:creationId xmlns:a16="http://schemas.microsoft.com/office/drawing/2014/main" id="{86ED6DFF-EAAE-44DF-9BBC-0FD12DB08DB0}"/>
              </a:ext>
            </a:extLst>
          </p:cNvPr>
          <p:cNvSpPr>
            <a:spLocks noRot="1" noChangeArrowheads="1" noTextEdit="1"/>
          </p:cNvSpPr>
          <p:nvPr>
            <p:ph type="sldImg"/>
          </p:nvPr>
        </p:nvSpPr>
        <p:spPr>
          <a:ln/>
        </p:spPr>
      </p:sp>
      <p:sp>
        <p:nvSpPr>
          <p:cNvPr id="83972" name="Rectangle 3">
            <a:extLst>
              <a:ext uri="{FF2B5EF4-FFF2-40B4-BE49-F238E27FC236}">
                <a16:creationId xmlns:a16="http://schemas.microsoft.com/office/drawing/2014/main" id="{D6DF67A0-0551-45EC-A7FB-D4CD850A3A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54405DD0-F456-4A52-ACCA-FF482C1D10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96D2F07D-B0DF-4780-A31B-703623B7D162}" type="slidenum">
              <a:rPr lang="pt-BR" altLang="pt-BR" sz="1200">
                <a:latin typeface="Arial" panose="020B0604020202020204" pitchFamily="34" charset="0"/>
              </a:rPr>
              <a:pPr eaLnBrk="1" hangingPunct="1"/>
              <a:t>26</a:t>
            </a:fld>
            <a:endParaRPr lang="pt-BR" altLang="pt-BR" sz="1200">
              <a:latin typeface="Arial" panose="020B0604020202020204" pitchFamily="34" charset="0"/>
            </a:endParaRPr>
          </a:p>
        </p:txBody>
      </p:sp>
      <p:sp>
        <p:nvSpPr>
          <p:cNvPr id="84995" name="Rectangle 2">
            <a:extLst>
              <a:ext uri="{FF2B5EF4-FFF2-40B4-BE49-F238E27FC236}">
                <a16:creationId xmlns:a16="http://schemas.microsoft.com/office/drawing/2014/main" id="{E20533AB-B008-440E-B551-89A1F1AAF41D}"/>
              </a:ext>
            </a:extLst>
          </p:cNvPr>
          <p:cNvSpPr>
            <a:spLocks noRot="1" noChangeArrowheads="1" noTextEdit="1"/>
          </p:cNvSpPr>
          <p:nvPr>
            <p:ph type="sldImg"/>
          </p:nvPr>
        </p:nvSpPr>
        <p:spPr>
          <a:ln/>
        </p:spPr>
      </p:sp>
      <p:sp>
        <p:nvSpPr>
          <p:cNvPr id="84996" name="Rectangle 3">
            <a:extLst>
              <a:ext uri="{FF2B5EF4-FFF2-40B4-BE49-F238E27FC236}">
                <a16:creationId xmlns:a16="http://schemas.microsoft.com/office/drawing/2014/main" id="{CF4DD62E-81AD-4024-B3CD-E0EFB4550DD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6E180480-7589-4C05-A4F5-A7B6582161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C63F2577-38C7-4648-89A2-6CB75E139B90}" type="slidenum">
              <a:rPr lang="pt-BR" altLang="pt-BR" sz="1200">
                <a:latin typeface="Arial" panose="020B0604020202020204" pitchFamily="34" charset="0"/>
              </a:rPr>
              <a:pPr eaLnBrk="1" hangingPunct="1"/>
              <a:t>27</a:t>
            </a:fld>
            <a:endParaRPr lang="pt-BR" altLang="pt-BR" sz="1200">
              <a:latin typeface="Arial" panose="020B0604020202020204" pitchFamily="34" charset="0"/>
            </a:endParaRPr>
          </a:p>
        </p:txBody>
      </p:sp>
      <p:sp>
        <p:nvSpPr>
          <p:cNvPr id="86019" name="Rectangle 2">
            <a:extLst>
              <a:ext uri="{FF2B5EF4-FFF2-40B4-BE49-F238E27FC236}">
                <a16:creationId xmlns:a16="http://schemas.microsoft.com/office/drawing/2014/main" id="{ADD1BD66-4B87-48CE-9E51-6F55F67EE4D0}"/>
              </a:ext>
            </a:extLst>
          </p:cNvPr>
          <p:cNvSpPr>
            <a:spLocks noRot="1" noChangeArrowheads="1" noTextEdit="1"/>
          </p:cNvSpPr>
          <p:nvPr>
            <p:ph type="sldImg"/>
          </p:nvPr>
        </p:nvSpPr>
        <p:spPr>
          <a:ln/>
        </p:spPr>
      </p:sp>
      <p:sp>
        <p:nvSpPr>
          <p:cNvPr id="86020" name="Rectangle 3">
            <a:extLst>
              <a:ext uri="{FF2B5EF4-FFF2-40B4-BE49-F238E27FC236}">
                <a16:creationId xmlns:a16="http://schemas.microsoft.com/office/drawing/2014/main" id="{B476D49D-3C80-4868-B0D2-D30340467F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A9F0405E-E600-4416-93D3-8E7F8E4DBBA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E527AAB0-5F3C-4382-9333-B9F6456516EE}" type="slidenum">
              <a:rPr lang="pt-BR" altLang="pt-BR" sz="1200">
                <a:latin typeface="Arial" panose="020B0604020202020204" pitchFamily="34" charset="0"/>
              </a:rPr>
              <a:pPr eaLnBrk="1" hangingPunct="1"/>
              <a:t>28</a:t>
            </a:fld>
            <a:endParaRPr lang="pt-BR" altLang="pt-BR" sz="1200">
              <a:latin typeface="Arial" panose="020B0604020202020204" pitchFamily="34" charset="0"/>
            </a:endParaRPr>
          </a:p>
        </p:txBody>
      </p:sp>
      <p:sp>
        <p:nvSpPr>
          <p:cNvPr id="87043" name="Rectangle 2">
            <a:extLst>
              <a:ext uri="{FF2B5EF4-FFF2-40B4-BE49-F238E27FC236}">
                <a16:creationId xmlns:a16="http://schemas.microsoft.com/office/drawing/2014/main" id="{1D225832-EC03-4A48-BF69-2FE5CEA6FCFA}"/>
              </a:ext>
            </a:extLst>
          </p:cNvPr>
          <p:cNvSpPr>
            <a:spLocks noRot="1" noChangeArrowheads="1" noTextEdit="1"/>
          </p:cNvSpPr>
          <p:nvPr>
            <p:ph type="sldImg"/>
          </p:nvPr>
        </p:nvSpPr>
        <p:spPr>
          <a:ln/>
        </p:spPr>
      </p:sp>
      <p:sp>
        <p:nvSpPr>
          <p:cNvPr id="87044" name="Rectangle 3">
            <a:extLst>
              <a:ext uri="{FF2B5EF4-FFF2-40B4-BE49-F238E27FC236}">
                <a16:creationId xmlns:a16="http://schemas.microsoft.com/office/drawing/2014/main" id="{8942243F-AD66-444B-9F9B-3D6DA24F93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DAA94602-237B-4B1C-9A20-AF51A4D0A2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29A47A67-8918-4E02-8E9F-08335CBA6634}" type="slidenum">
              <a:rPr lang="pt-BR" altLang="pt-BR" sz="1200">
                <a:latin typeface="Arial" panose="020B0604020202020204" pitchFamily="34" charset="0"/>
              </a:rPr>
              <a:pPr eaLnBrk="1" hangingPunct="1"/>
              <a:t>29</a:t>
            </a:fld>
            <a:endParaRPr lang="pt-BR" altLang="pt-BR" sz="1200">
              <a:latin typeface="Arial" panose="020B0604020202020204" pitchFamily="34" charset="0"/>
            </a:endParaRPr>
          </a:p>
        </p:txBody>
      </p:sp>
      <p:sp>
        <p:nvSpPr>
          <p:cNvPr id="88067" name="Rectangle 2">
            <a:extLst>
              <a:ext uri="{FF2B5EF4-FFF2-40B4-BE49-F238E27FC236}">
                <a16:creationId xmlns:a16="http://schemas.microsoft.com/office/drawing/2014/main" id="{ADE318F4-0D8F-498F-B31A-4D7A582A3CC1}"/>
              </a:ext>
            </a:extLst>
          </p:cNvPr>
          <p:cNvSpPr>
            <a:spLocks noRot="1" noChangeArrowheads="1" noTextEdit="1"/>
          </p:cNvSpPr>
          <p:nvPr>
            <p:ph type="sldImg"/>
          </p:nvPr>
        </p:nvSpPr>
        <p:spPr>
          <a:ln/>
        </p:spPr>
      </p:sp>
      <p:sp>
        <p:nvSpPr>
          <p:cNvPr id="88068" name="Rectangle 3">
            <a:extLst>
              <a:ext uri="{FF2B5EF4-FFF2-40B4-BE49-F238E27FC236}">
                <a16:creationId xmlns:a16="http://schemas.microsoft.com/office/drawing/2014/main" id="{751F4C79-9933-48F1-83C3-74F6E80F051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A1783934-E663-436C-B411-9D25F887141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69A6DB44-D675-4F07-9952-6A95FCA6AFF4}" type="slidenum">
              <a:rPr lang="pt-BR" altLang="pt-BR" sz="1200">
                <a:latin typeface="Arial" panose="020B0604020202020204" pitchFamily="34" charset="0"/>
              </a:rPr>
              <a:pPr eaLnBrk="1" hangingPunct="1"/>
              <a:t>3</a:t>
            </a:fld>
            <a:endParaRPr lang="pt-BR" altLang="pt-BR" sz="1200">
              <a:latin typeface="Arial" panose="020B0604020202020204" pitchFamily="34" charset="0"/>
            </a:endParaRPr>
          </a:p>
        </p:txBody>
      </p:sp>
      <p:sp>
        <p:nvSpPr>
          <p:cNvPr id="61443" name="Rectangle 2">
            <a:extLst>
              <a:ext uri="{FF2B5EF4-FFF2-40B4-BE49-F238E27FC236}">
                <a16:creationId xmlns:a16="http://schemas.microsoft.com/office/drawing/2014/main" id="{48323884-6006-4FFB-A411-33A513C3E791}"/>
              </a:ext>
            </a:extLst>
          </p:cNvPr>
          <p:cNvSpPr>
            <a:spLocks noRot="1" noChangeArrowheads="1" noTextEdit="1"/>
          </p:cNvSpPr>
          <p:nvPr>
            <p:ph type="sldImg"/>
          </p:nvPr>
        </p:nvSpPr>
        <p:spPr>
          <a:ln/>
        </p:spPr>
      </p:sp>
      <p:sp>
        <p:nvSpPr>
          <p:cNvPr id="61444" name="Rectangle 3">
            <a:extLst>
              <a:ext uri="{FF2B5EF4-FFF2-40B4-BE49-F238E27FC236}">
                <a16:creationId xmlns:a16="http://schemas.microsoft.com/office/drawing/2014/main" id="{E9B0FE1D-2AAA-4AAD-BC29-DEBD89A4B4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2E911CD0-8EFC-4CAB-9364-C6D3032AC7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721850F4-08EC-4A81-B387-415CCE884E70}" type="slidenum">
              <a:rPr lang="pt-BR" altLang="pt-BR" sz="1200">
                <a:latin typeface="Arial" panose="020B0604020202020204" pitchFamily="34" charset="0"/>
              </a:rPr>
              <a:pPr eaLnBrk="1" hangingPunct="1"/>
              <a:t>30</a:t>
            </a:fld>
            <a:endParaRPr lang="pt-BR" altLang="pt-BR" sz="1200">
              <a:latin typeface="Arial" panose="020B0604020202020204" pitchFamily="34" charset="0"/>
            </a:endParaRPr>
          </a:p>
        </p:txBody>
      </p:sp>
      <p:sp>
        <p:nvSpPr>
          <p:cNvPr id="89091" name="Rectangle 2">
            <a:extLst>
              <a:ext uri="{FF2B5EF4-FFF2-40B4-BE49-F238E27FC236}">
                <a16:creationId xmlns:a16="http://schemas.microsoft.com/office/drawing/2014/main" id="{7100363B-CCA3-4E43-957D-07390D515630}"/>
              </a:ext>
            </a:extLst>
          </p:cNvPr>
          <p:cNvSpPr>
            <a:spLocks noRot="1" noChangeArrowheads="1" noTextEdit="1"/>
          </p:cNvSpPr>
          <p:nvPr>
            <p:ph type="sldImg"/>
          </p:nvPr>
        </p:nvSpPr>
        <p:spPr>
          <a:ln/>
        </p:spPr>
      </p:sp>
      <p:sp>
        <p:nvSpPr>
          <p:cNvPr id="89092" name="Rectangle 3">
            <a:extLst>
              <a:ext uri="{FF2B5EF4-FFF2-40B4-BE49-F238E27FC236}">
                <a16:creationId xmlns:a16="http://schemas.microsoft.com/office/drawing/2014/main" id="{6DA93BDB-44BE-4074-8FA7-0859ABF61B9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303611D8-A27F-483C-B550-6A631F491D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3C373CC4-2ACC-40BC-8DE9-2B84565C96FF}" type="slidenum">
              <a:rPr lang="pt-BR" altLang="pt-BR" sz="1200">
                <a:latin typeface="Arial" panose="020B0604020202020204" pitchFamily="34" charset="0"/>
              </a:rPr>
              <a:pPr eaLnBrk="1" hangingPunct="1"/>
              <a:t>31</a:t>
            </a:fld>
            <a:endParaRPr lang="pt-BR" altLang="pt-BR" sz="1200">
              <a:latin typeface="Arial" panose="020B0604020202020204" pitchFamily="34" charset="0"/>
            </a:endParaRPr>
          </a:p>
        </p:txBody>
      </p:sp>
      <p:sp>
        <p:nvSpPr>
          <p:cNvPr id="90115" name="Rectangle 2">
            <a:extLst>
              <a:ext uri="{FF2B5EF4-FFF2-40B4-BE49-F238E27FC236}">
                <a16:creationId xmlns:a16="http://schemas.microsoft.com/office/drawing/2014/main" id="{C1AC7F4B-3868-402B-8AF2-36FCEC00151E}"/>
              </a:ext>
            </a:extLst>
          </p:cNvPr>
          <p:cNvSpPr>
            <a:spLocks noRot="1" noChangeArrowheads="1" noTextEdit="1"/>
          </p:cNvSpPr>
          <p:nvPr>
            <p:ph type="sldImg"/>
          </p:nvPr>
        </p:nvSpPr>
        <p:spPr>
          <a:ln/>
        </p:spPr>
      </p:sp>
      <p:sp>
        <p:nvSpPr>
          <p:cNvPr id="90116" name="Rectangle 3">
            <a:extLst>
              <a:ext uri="{FF2B5EF4-FFF2-40B4-BE49-F238E27FC236}">
                <a16:creationId xmlns:a16="http://schemas.microsoft.com/office/drawing/2014/main" id="{F1EE8190-A9A8-47D7-B7FD-BE72DFEA94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CB98BC96-ABBF-4970-9171-654F802612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BE8EE84D-D0EF-4809-BB63-01F0DF56AA90}" type="slidenum">
              <a:rPr lang="pt-BR" altLang="pt-BR" sz="1200">
                <a:latin typeface="Arial" panose="020B0604020202020204" pitchFamily="34" charset="0"/>
              </a:rPr>
              <a:pPr eaLnBrk="1" hangingPunct="1"/>
              <a:t>32</a:t>
            </a:fld>
            <a:endParaRPr lang="pt-BR" altLang="pt-BR" sz="1200">
              <a:latin typeface="Arial" panose="020B0604020202020204" pitchFamily="34" charset="0"/>
            </a:endParaRPr>
          </a:p>
        </p:txBody>
      </p:sp>
      <p:sp>
        <p:nvSpPr>
          <p:cNvPr id="91139" name="Rectangle 2">
            <a:extLst>
              <a:ext uri="{FF2B5EF4-FFF2-40B4-BE49-F238E27FC236}">
                <a16:creationId xmlns:a16="http://schemas.microsoft.com/office/drawing/2014/main" id="{CD50D26C-3C93-4495-A27E-A418ADAFFDF9}"/>
              </a:ext>
            </a:extLst>
          </p:cNvPr>
          <p:cNvSpPr>
            <a:spLocks noRot="1" noChangeArrowheads="1" noTextEdit="1"/>
          </p:cNvSpPr>
          <p:nvPr>
            <p:ph type="sldImg"/>
          </p:nvPr>
        </p:nvSpPr>
        <p:spPr>
          <a:ln/>
        </p:spPr>
      </p:sp>
      <p:sp>
        <p:nvSpPr>
          <p:cNvPr id="91140" name="Rectangle 3">
            <a:extLst>
              <a:ext uri="{FF2B5EF4-FFF2-40B4-BE49-F238E27FC236}">
                <a16:creationId xmlns:a16="http://schemas.microsoft.com/office/drawing/2014/main" id="{26817E3D-C03B-4D2E-A5F4-1678C19255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EE88A935-2877-4061-9D7A-22534B6B8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11373C7C-026C-418F-99AA-19C97214F962}" type="slidenum">
              <a:rPr lang="pt-BR" altLang="pt-BR" sz="1200">
                <a:latin typeface="Arial" panose="020B0604020202020204" pitchFamily="34" charset="0"/>
              </a:rPr>
              <a:pPr eaLnBrk="1" hangingPunct="1"/>
              <a:t>33</a:t>
            </a:fld>
            <a:endParaRPr lang="pt-BR" altLang="pt-BR" sz="1200">
              <a:latin typeface="Arial" panose="020B0604020202020204" pitchFamily="34" charset="0"/>
            </a:endParaRPr>
          </a:p>
        </p:txBody>
      </p:sp>
      <p:sp>
        <p:nvSpPr>
          <p:cNvPr id="92163" name="Rectangle 2">
            <a:extLst>
              <a:ext uri="{FF2B5EF4-FFF2-40B4-BE49-F238E27FC236}">
                <a16:creationId xmlns:a16="http://schemas.microsoft.com/office/drawing/2014/main" id="{F7B6950F-B0C8-41AC-AE14-B2881B886C77}"/>
              </a:ext>
            </a:extLst>
          </p:cNvPr>
          <p:cNvSpPr>
            <a:spLocks noRot="1" noChangeArrowheads="1" noTextEdit="1"/>
          </p:cNvSpPr>
          <p:nvPr>
            <p:ph type="sldImg"/>
          </p:nvPr>
        </p:nvSpPr>
        <p:spPr>
          <a:ln/>
        </p:spPr>
      </p:sp>
      <p:sp>
        <p:nvSpPr>
          <p:cNvPr id="92164" name="Rectangle 3">
            <a:extLst>
              <a:ext uri="{FF2B5EF4-FFF2-40B4-BE49-F238E27FC236}">
                <a16:creationId xmlns:a16="http://schemas.microsoft.com/office/drawing/2014/main" id="{0BFB1EDB-1DDF-44D9-9D22-3D098F4134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59641183-7A41-4657-832A-73147AEDB3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C62F94EE-F5FC-40CF-9A31-D4885C1ADB47}" type="slidenum">
              <a:rPr lang="pt-BR" altLang="pt-BR" sz="1200">
                <a:latin typeface="Arial" panose="020B0604020202020204" pitchFamily="34" charset="0"/>
              </a:rPr>
              <a:pPr eaLnBrk="1" hangingPunct="1"/>
              <a:t>34</a:t>
            </a:fld>
            <a:endParaRPr lang="pt-BR" altLang="pt-BR" sz="1200">
              <a:latin typeface="Arial" panose="020B0604020202020204" pitchFamily="34" charset="0"/>
            </a:endParaRPr>
          </a:p>
        </p:txBody>
      </p:sp>
      <p:sp>
        <p:nvSpPr>
          <p:cNvPr id="93187" name="Rectangle 2">
            <a:extLst>
              <a:ext uri="{FF2B5EF4-FFF2-40B4-BE49-F238E27FC236}">
                <a16:creationId xmlns:a16="http://schemas.microsoft.com/office/drawing/2014/main" id="{9272DF94-EBFA-499A-B104-F7F0791F09B6}"/>
              </a:ext>
            </a:extLst>
          </p:cNvPr>
          <p:cNvSpPr>
            <a:spLocks noRot="1" noChangeArrowheads="1" noTextEdit="1"/>
          </p:cNvSpPr>
          <p:nvPr>
            <p:ph type="sldImg"/>
          </p:nvPr>
        </p:nvSpPr>
        <p:spPr>
          <a:ln/>
        </p:spPr>
      </p:sp>
      <p:sp>
        <p:nvSpPr>
          <p:cNvPr id="93188" name="Rectangle 3">
            <a:extLst>
              <a:ext uri="{FF2B5EF4-FFF2-40B4-BE49-F238E27FC236}">
                <a16:creationId xmlns:a16="http://schemas.microsoft.com/office/drawing/2014/main" id="{BAD6AD36-A2BB-486D-BE90-A8C1385BDD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BD9AB750-DE2B-4293-9677-16C02E2ECA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B1EFF222-C35B-4932-BDA9-080F312F8151}" type="slidenum">
              <a:rPr lang="pt-BR" altLang="pt-BR" sz="1200">
                <a:latin typeface="Arial" panose="020B0604020202020204" pitchFamily="34" charset="0"/>
              </a:rPr>
              <a:pPr eaLnBrk="1" hangingPunct="1"/>
              <a:t>35</a:t>
            </a:fld>
            <a:endParaRPr lang="pt-BR" altLang="pt-BR" sz="1200">
              <a:latin typeface="Arial" panose="020B0604020202020204" pitchFamily="34" charset="0"/>
            </a:endParaRPr>
          </a:p>
        </p:txBody>
      </p:sp>
      <p:sp>
        <p:nvSpPr>
          <p:cNvPr id="94211" name="Rectangle 2">
            <a:extLst>
              <a:ext uri="{FF2B5EF4-FFF2-40B4-BE49-F238E27FC236}">
                <a16:creationId xmlns:a16="http://schemas.microsoft.com/office/drawing/2014/main" id="{98FB28AA-9B8A-4E02-88C7-507F41DB74AF}"/>
              </a:ext>
            </a:extLst>
          </p:cNvPr>
          <p:cNvSpPr>
            <a:spLocks noRot="1" noChangeArrowheads="1" noTextEdit="1"/>
          </p:cNvSpPr>
          <p:nvPr>
            <p:ph type="sldImg"/>
          </p:nvPr>
        </p:nvSpPr>
        <p:spPr>
          <a:ln/>
        </p:spPr>
      </p:sp>
      <p:sp>
        <p:nvSpPr>
          <p:cNvPr id="94212" name="Rectangle 3">
            <a:extLst>
              <a:ext uri="{FF2B5EF4-FFF2-40B4-BE49-F238E27FC236}">
                <a16:creationId xmlns:a16="http://schemas.microsoft.com/office/drawing/2014/main" id="{A46B3088-89C7-4831-A4A7-356F086B48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59C9C316-C11B-4F90-9F8E-8CB96513B1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6083D70C-3A78-4D23-B2DE-B7577AE4E994}" type="slidenum">
              <a:rPr lang="pt-BR" altLang="pt-BR" sz="1200">
                <a:latin typeface="Arial" panose="020B0604020202020204" pitchFamily="34" charset="0"/>
              </a:rPr>
              <a:pPr eaLnBrk="1" hangingPunct="1"/>
              <a:t>36</a:t>
            </a:fld>
            <a:endParaRPr lang="pt-BR" altLang="pt-BR" sz="1200">
              <a:latin typeface="Arial" panose="020B0604020202020204" pitchFamily="34" charset="0"/>
            </a:endParaRPr>
          </a:p>
        </p:txBody>
      </p:sp>
      <p:sp>
        <p:nvSpPr>
          <p:cNvPr id="95235" name="Rectangle 2">
            <a:extLst>
              <a:ext uri="{FF2B5EF4-FFF2-40B4-BE49-F238E27FC236}">
                <a16:creationId xmlns:a16="http://schemas.microsoft.com/office/drawing/2014/main" id="{668D1A8C-5C19-42F6-8248-F8DEE6869B2B}"/>
              </a:ext>
            </a:extLst>
          </p:cNvPr>
          <p:cNvSpPr>
            <a:spLocks noRot="1" noChangeArrowheads="1" noTextEdit="1"/>
          </p:cNvSpPr>
          <p:nvPr>
            <p:ph type="sldImg"/>
          </p:nvPr>
        </p:nvSpPr>
        <p:spPr>
          <a:ln/>
        </p:spPr>
      </p:sp>
      <p:sp>
        <p:nvSpPr>
          <p:cNvPr id="95236" name="Rectangle 3">
            <a:extLst>
              <a:ext uri="{FF2B5EF4-FFF2-40B4-BE49-F238E27FC236}">
                <a16:creationId xmlns:a16="http://schemas.microsoft.com/office/drawing/2014/main" id="{8AFBACE3-A90C-4DAB-A2B5-C8CDED3E70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192469D4-1A6A-4DD0-9CF6-C2B890AD98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1498CA74-3105-4317-847A-44DBE8057F04}" type="slidenum">
              <a:rPr lang="pt-BR" altLang="pt-BR" sz="1200">
                <a:latin typeface="Arial" panose="020B0604020202020204" pitchFamily="34" charset="0"/>
              </a:rPr>
              <a:pPr eaLnBrk="1" hangingPunct="1"/>
              <a:t>37</a:t>
            </a:fld>
            <a:endParaRPr lang="pt-BR" altLang="pt-BR" sz="1200">
              <a:latin typeface="Arial" panose="020B0604020202020204" pitchFamily="34" charset="0"/>
            </a:endParaRPr>
          </a:p>
        </p:txBody>
      </p:sp>
      <p:sp>
        <p:nvSpPr>
          <p:cNvPr id="96259" name="Rectangle 2">
            <a:extLst>
              <a:ext uri="{FF2B5EF4-FFF2-40B4-BE49-F238E27FC236}">
                <a16:creationId xmlns:a16="http://schemas.microsoft.com/office/drawing/2014/main" id="{FA2F6F09-8E0B-4C3D-952C-1028DA32814C}"/>
              </a:ext>
            </a:extLst>
          </p:cNvPr>
          <p:cNvSpPr>
            <a:spLocks noRot="1" noChangeArrowheads="1" noTextEdit="1"/>
          </p:cNvSpPr>
          <p:nvPr>
            <p:ph type="sldImg"/>
          </p:nvPr>
        </p:nvSpPr>
        <p:spPr>
          <a:ln/>
        </p:spPr>
      </p:sp>
      <p:sp>
        <p:nvSpPr>
          <p:cNvPr id="96260" name="Rectangle 3">
            <a:extLst>
              <a:ext uri="{FF2B5EF4-FFF2-40B4-BE49-F238E27FC236}">
                <a16:creationId xmlns:a16="http://schemas.microsoft.com/office/drawing/2014/main" id="{0307B59C-7DF1-4AB2-AE7B-63C623A744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2C53178B-7D20-497F-9C9A-ACBF224FFF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146CB343-95FC-4EAD-BE35-E21AC7A88CC9}" type="slidenum">
              <a:rPr lang="pt-BR" altLang="pt-BR" sz="1200">
                <a:latin typeface="Arial" panose="020B0604020202020204" pitchFamily="34" charset="0"/>
              </a:rPr>
              <a:pPr eaLnBrk="1" hangingPunct="1"/>
              <a:t>38</a:t>
            </a:fld>
            <a:endParaRPr lang="pt-BR" altLang="pt-BR" sz="1200">
              <a:latin typeface="Arial" panose="020B0604020202020204" pitchFamily="34" charset="0"/>
            </a:endParaRPr>
          </a:p>
        </p:txBody>
      </p:sp>
      <p:sp>
        <p:nvSpPr>
          <p:cNvPr id="97283" name="Rectangle 2">
            <a:extLst>
              <a:ext uri="{FF2B5EF4-FFF2-40B4-BE49-F238E27FC236}">
                <a16:creationId xmlns:a16="http://schemas.microsoft.com/office/drawing/2014/main" id="{04D98BC0-203B-4575-96F7-205CBEB5E04E}"/>
              </a:ext>
            </a:extLst>
          </p:cNvPr>
          <p:cNvSpPr>
            <a:spLocks noRot="1" noChangeArrowheads="1" noTextEdit="1"/>
          </p:cNvSpPr>
          <p:nvPr>
            <p:ph type="sldImg"/>
          </p:nvPr>
        </p:nvSpPr>
        <p:spPr>
          <a:ln/>
        </p:spPr>
      </p:sp>
      <p:sp>
        <p:nvSpPr>
          <p:cNvPr id="97284" name="Rectangle 3">
            <a:extLst>
              <a:ext uri="{FF2B5EF4-FFF2-40B4-BE49-F238E27FC236}">
                <a16:creationId xmlns:a16="http://schemas.microsoft.com/office/drawing/2014/main" id="{F80130DD-DAB8-43B3-906C-C99F462466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8A93B91D-0F13-488E-831F-F447C39D75B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1DD09726-D25D-4D3F-A20D-DEE807315172}" type="slidenum">
              <a:rPr lang="pt-BR" altLang="pt-BR" sz="1200">
                <a:latin typeface="Arial" panose="020B0604020202020204" pitchFamily="34" charset="0"/>
              </a:rPr>
              <a:pPr eaLnBrk="1" hangingPunct="1"/>
              <a:t>39</a:t>
            </a:fld>
            <a:endParaRPr lang="pt-BR" altLang="pt-BR" sz="1200">
              <a:latin typeface="Arial" panose="020B0604020202020204" pitchFamily="34" charset="0"/>
            </a:endParaRPr>
          </a:p>
        </p:txBody>
      </p:sp>
      <p:sp>
        <p:nvSpPr>
          <p:cNvPr id="98307" name="Rectangle 2">
            <a:extLst>
              <a:ext uri="{FF2B5EF4-FFF2-40B4-BE49-F238E27FC236}">
                <a16:creationId xmlns:a16="http://schemas.microsoft.com/office/drawing/2014/main" id="{CD69C23A-D987-4CE2-A106-4843DE1C9E5E}"/>
              </a:ext>
            </a:extLst>
          </p:cNvPr>
          <p:cNvSpPr>
            <a:spLocks noRot="1" noChangeArrowheads="1" noTextEdit="1"/>
          </p:cNvSpPr>
          <p:nvPr>
            <p:ph type="sldImg"/>
          </p:nvPr>
        </p:nvSpPr>
        <p:spPr>
          <a:ln/>
        </p:spPr>
      </p:sp>
      <p:sp>
        <p:nvSpPr>
          <p:cNvPr id="98308" name="Rectangle 3">
            <a:extLst>
              <a:ext uri="{FF2B5EF4-FFF2-40B4-BE49-F238E27FC236}">
                <a16:creationId xmlns:a16="http://schemas.microsoft.com/office/drawing/2014/main" id="{542587E8-7FC0-4C0A-AEF7-EB282E366F6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78D189AC-3A24-4049-A1BC-3E82FBB3E5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22B50B95-4E1C-439A-B5FF-3C9BDE8809B4}" type="slidenum">
              <a:rPr lang="pt-BR" altLang="pt-BR" sz="1200">
                <a:latin typeface="Arial" panose="020B0604020202020204" pitchFamily="34" charset="0"/>
              </a:rPr>
              <a:pPr eaLnBrk="1" hangingPunct="1"/>
              <a:t>4</a:t>
            </a:fld>
            <a:endParaRPr lang="pt-BR" altLang="pt-BR" sz="1200">
              <a:latin typeface="Arial" panose="020B0604020202020204" pitchFamily="34" charset="0"/>
            </a:endParaRPr>
          </a:p>
        </p:txBody>
      </p:sp>
      <p:sp>
        <p:nvSpPr>
          <p:cNvPr id="62467" name="Rectangle 2">
            <a:extLst>
              <a:ext uri="{FF2B5EF4-FFF2-40B4-BE49-F238E27FC236}">
                <a16:creationId xmlns:a16="http://schemas.microsoft.com/office/drawing/2014/main" id="{9091D02A-DEA8-4E08-B672-121A49C59715}"/>
              </a:ext>
            </a:extLst>
          </p:cNvPr>
          <p:cNvSpPr>
            <a:spLocks noRot="1" noChangeArrowheads="1" noTextEdit="1"/>
          </p:cNvSpPr>
          <p:nvPr>
            <p:ph type="sldImg"/>
          </p:nvPr>
        </p:nvSpPr>
        <p:spPr>
          <a:ln/>
        </p:spPr>
      </p:sp>
      <p:sp>
        <p:nvSpPr>
          <p:cNvPr id="62468" name="Rectangle 3">
            <a:extLst>
              <a:ext uri="{FF2B5EF4-FFF2-40B4-BE49-F238E27FC236}">
                <a16:creationId xmlns:a16="http://schemas.microsoft.com/office/drawing/2014/main" id="{BAAF99D9-04C8-487C-9640-3596967CC14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0F91B61A-4466-49B3-AC4A-FD9D7B22BE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8007EBE4-A5F3-4393-9989-CEB2BA16CB34}" type="slidenum">
              <a:rPr lang="pt-BR" altLang="pt-BR" sz="1200">
                <a:latin typeface="Arial" panose="020B0604020202020204" pitchFamily="34" charset="0"/>
              </a:rPr>
              <a:pPr eaLnBrk="1" hangingPunct="1"/>
              <a:t>40</a:t>
            </a:fld>
            <a:endParaRPr lang="pt-BR" altLang="pt-BR" sz="1200">
              <a:latin typeface="Arial" panose="020B0604020202020204" pitchFamily="34" charset="0"/>
            </a:endParaRPr>
          </a:p>
        </p:txBody>
      </p:sp>
      <p:sp>
        <p:nvSpPr>
          <p:cNvPr id="99331" name="Rectangle 2">
            <a:extLst>
              <a:ext uri="{FF2B5EF4-FFF2-40B4-BE49-F238E27FC236}">
                <a16:creationId xmlns:a16="http://schemas.microsoft.com/office/drawing/2014/main" id="{42B5DC6B-38EC-467C-8C84-8EBAD81B1468}"/>
              </a:ext>
            </a:extLst>
          </p:cNvPr>
          <p:cNvSpPr>
            <a:spLocks noRot="1" noChangeArrowheads="1" noTextEdit="1"/>
          </p:cNvSpPr>
          <p:nvPr>
            <p:ph type="sldImg"/>
          </p:nvPr>
        </p:nvSpPr>
        <p:spPr>
          <a:ln/>
        </p:spPr>
      </p:sp>
      <p:sp>
        <p:nvSpPr>
          <p:cNvPr id="99332" name="Rectangle 3">
            <a:extLst>
              <a:ext uri="{FF2B5EF4-FFF2-40B4-BE49-F238E27FC236}">
                <a16:creationId xmlns:a16="http://schemas.microsoft.com/office/drawing/2014/main" id="{2CADA5C6-4768-4983-86D4-5B8C43AA91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BF96CFFD-B393-4B9C-8DAB-1E18BDFF43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355C38CF-A4DF-486A-B60E-C82A0531632D}" type="slidenum">
              <a:rPr lang="pt-BR" altLang="pt-BR" sz="1200">
                <a:latin typeface="Arial" panose="020B0604020202020204" pitchFamily="34" charset="0"/>
              </a:rPr>
              <a:pPr eaLnBrk="1" hangingPunct="1"/>
              <a:t>41</a:t>
            </a:fld>
            <a:endParaRPr lang="pt-BR" altLang="pt-BR" sz="1200">
              <a:latin typeface="Arial" panose="020B0604020202020204" pitchFamily="34" charset="0"/>
            </a:endParaRPr>
          </a:p>
        </p:txBody>
      </p:sp>
      <p:sp>
        <p:nvSpPr>
          <p:cNvPr id="100355" name="Rectangle 2">
            <a:extLst>
              <a:ext uri="{FF2B5EF4-FFF2-40B4-BE49-F238E27FC236}">
                <a16:creationId xmlns:a16="http://schemas.microsoft.com/office/drawing/2014/main" id="{437E01AC-AFFB-4F4C-ABEE-A929B0FDC564}"/>
              </a:ext>
            </a:extLst>
          </p:cNvPr>
          <p:cNvSpPr>
            <a:spLocks noRot="1" noChangeArrowheads="1" noTextEdit="1"/>
          </p:cNvSpPr>
          <p:nvPr>
            <p:ph type="sldImg"/>
          </p:nvPr>
        </p:nvSpPr>
        <p:spPr>
          <a:ln/>
        </p:spPr>
      </p:sp>
      <p:sp>
        <p:nvSpPr>
          <p:cNvPr id="100356" name="Rectangle 3">
            <a:extLst>
              <a:ext uri="{FF2B5EF4-FFF2-40B4-BE49-F238E27FC236}">
                <a16:creationId xmlns:a16="http://schemas.microsoft.com/office/drawing/2014/main" id="{C123CEE5-9C7A-4C38-AEA0-185E6D6B9C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a:extLst>
              <a:ext uri="{FF2B5EF4-FFF2-40B4-BE49-F238E27FC236}">
                <a16:creationId xmlns:a16="http://schemas.microsoft.com/office/drawing/2014/main" id="{AFE4D81E-100D-4B73-8385-E719A9E4B7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56FD2CC5-120E-438D-8F06-14D37484EF26}" type="slidenum">
              <a:rPr lang="pt-BR" altLang="pt-BR" sz="1200">
                <a:latin typeface="Arial" panose="020B0604020202020204" pitchFamily="34" charset="0"/>
              </a:rPr>
              <a:pPr eaLnBrk="1" hangingPunct="1"/>
              <a:t>42</a:t>
            </a:fld>
            <a:endParaRPr lang="pt-BR" altLang="pt-BR" sz="1200">
              <a:latin typeface="Arial" panose="020B0604020202020204" pitchFamily="34" charset="0"/>
            </a:endParaRPr>
          </a:p>
        </p:txBody>
      </p:sp>
      <p:sp>
        <p:nvSpPr>
          <p:cNvPr id="101379" name="Rectangle 2">
            <a:extLst>
              <a:ext uri="{FF2B5EF4-FFF2-40B4-BE49-F238E27FC236}">
                <a16:creationId xmlns:a16="http://schemas.microsoft.com/office/drawing/2014/main" id="{634FCAC0-6A8B-4E38-AF8B-AD2C43B5F3DF}"/>
              </a:ext>
            </a:extLst>
          </p:cNvPr>
          <p:cNvSpPr>
            <a:spLocks noRot="1" noChangeArrowheads="1" noTextEdit="1"/>
          </p:cNvSpPr>
          <p:nvPr>
            <p:ph type="sldImg"/>
          </p:nvPr>
        </p:nvSpPr>
        <p:spPr>
          <a:ln/>
        </p:spPr>
      </p:sp>
      <p:sp>
        <p:nvSpPr>
          <p:cNvPr id="101380" name="Rectangle 3">
            <a:extLst>
              <a:ext uri="{FF2B5EF4-FFF2-40B4-BE49-F238E27FC236}">
                <a16:creationId xmlns:a16="http://schemas.microsoft.com/office/drawing/2014/main" id="{0EB5727E-1FCD-488F-85D2-302F8C638D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a:extLst>
              <a:ext uri="{FF2B5EF4-FFF2-40B4-BE49-F238E27FC236}">
                <a16:creationId xmlns:a16="http://schemas.microsoft.com/office/drawing/2014/main" id="{7A1C1F37-3BD3-4427-A25B-3F363580224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1ABC36B0-D0AA-4804-A5C1-1BAEDF05AACB}" type="slidenum">
              <a:rPr lang="pt-BR" altLang="pt-BR" sz="1200">
                <a:latin typeface="Arial" panose="020B0604020202020204" pitchFamily="34" charset="0"/>
              </a:rPr>
              <a:pPr eaLnBrk="1" hangingPunct="1"/>
              <a:t>43</a:t>
            </a:fld>
            <a:endParaRPr lang="pt-BR" altLang="pt-BR" sz="1200">
              <a:latin typeface="Arial" panose="020B0604020202020204" pitchFamily="34" charset="0"/>
            </a:endParaRPr>
          </a:p>
        </p:txBody>
      </p:sp>
      <p:sp>
        <p:nvSpPr>
          <p:cNvPr id="102403" name="Rectangle 2">
            <a:extLst>
              <a:ext uri="{FF2B5EF4-FFF2-40B4-BE49-F238E27FC236}">
                <a16:creationId xmlns:a16="http://schemas.microsoft.com/office/drawing/2014/main" id="{48AFB809-7895-4D8C-AAF1-F2EEE4833366}"/>
              </a:ext>
            </a:extLst>
          </p:cNvPr>
          <p:cNvSpPr>
            <a:spLocks noRot="1" noChangeArrowheads="1" noTextEdit="1"/>
          </p:cNvSpPr>
          <p:nvPr>
            <p:ph type="sldImg"/>
          </p:nvPr>
        </p:nvSpPr>
        <p:spPr>
          <a:ln/>
        </p:spPr>
      </p:sp>
      <p:sp>
        <p:nvSpPr>
          <p:cNvPr id="102404" name="Rectangle 3">
            <a:extLst>
              <a:ext uri="{FF2B5EF4-FFF2-40B4-BE49-F238E27FC236}">
                <a16:creationId xmlns:a16="http://schemas.microsoft.com/office/drawing/2014/main" id="{A418A4CE-BE76-470B-867C-8C97529B3BF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44EE5A0D-E7AE-4C92-A813-0A63F02899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F1EB34FB-22E0-4534-ABDC-36DF988AC91E}" type="slidenum">
              <a:rPr lang="pt-BR" altLang="pt-BR" sz="1200">
                <a:latin typeface="Arial" panose="020B0604020202020204" pitchFamily="34" charset="0"/>
              </a:rPr>
              <a:pPr eaLnBrk="1" hangingPunct="1"/>
              <a:t>44</a:t>
            </a:fld>
            <a:endParaRPr lang="pt-BR" altLang="pt-BR" sz="1200">
              <a:latin typeface="Arial" panose="020B0604020202020204" pitchFamily="34" charset="0"/>
            </a:endParaRPr>
          </a:p>
        </p:txBody>
      </p:sp>
      <p:sp>
        <p:nvSpPr>
          <p:cNvPr id="103427" name="Rectangle 2">
            <a:extLst>
              <a:ext uri="{FF2B5EF4-FFF2-40B4-BE49-F238E27FC236}">
                <a16:creationId xmlns:a16="http://schemas.microsoft.com/office/drawing/2014/main" id="{0FC288B5-A3A3-494E-9A75-0A652F4BB3D5}"/>
              </a:ext>
            </a:extLst>
          </p:cNvPr>
          <p:cNvSpPr>
            <a:spLocks noRot="1" noChangeArrowheads="1" noTextEdit="1"/>
          </p:cNvSpPr>
          <p:nvPr>
            <p:ph type="sldImg"/>
          </p:nvPr>
        </p:nvSpPr>
        <p:spPr>
          <a:ln/>
        </p:spPr>
      </p:sp>
      <p:sp>
        <p:nvSpPr>
          <p:cNvPr id="103428" name="Rectangle 3">
            <a:extLst>
              <a:ext uri="{FF2B5EF4-FFF2-40B4-BE49-F238E27FC236}">
                <a16:creationId xmlns:a16="http://schemas.microsoft.com/office/drawing/2014/main" id="{75E7011F-2FB7-4020-B8D8-758CCABC63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286023CC-7C40-4269-A8B7-A507EB17D7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051A05E9-5B02-4B3F-B99F-1B7F296C7088}" type="slidenum">
              <a:rPr lang="pt-BR" altLang="pt-BR" sz="1200">
                <a:latin typeface="Arial" panose="020B0604020202020204" pitchFamily="34" charset="0"/>
              </a:rPr>
              <a:pPr eaLnBrk="1" hangingPunct="1"/>
              <a:t>45</a:t>
            </a:fld>
            <a:endParaRPr lang="pt-BR" altLang="pt-BR" sz="1200">
              <a:latin typeface="Arial" panose="020B0604020202020204" pitchFamily="34" charset="0"/>
            </a:endParaRPr>
          </a:p>
        </p:txBody>
      </p:sp>
      <p:sp>
        <p:nvSpPr>
          <p:cNvPr id="104451" name="Rectangle 2">
            <a:extLst>
              <a:ext uri="{FF2B5EF4-FFF2-40B4-BE49-F238E27FC236}">
                <a16:creationId xmlns:a16="http://schemas.microsoft.com/office/drawing/2014/main" id="{9161E8C0-71A0-4F22-8894-40BE82029564}"/>
              </a:ext>
            </a:extLst>
          </p:cNvPr>
          <p:cNvSpPr>
            <a:spLocks noRot="1" noChangeArrowheads="1" noTextEdit="1"/>
          </p:cNvSpPr>
          <p:nvPr>
            <p:ph type="sldImg"/>
          </p:nvPr>
        </p:nvSpPr>
        <p:spPr>
          <a:ln/>
        </p:spPr>
      </p:sp>
      <p:sp>
        <p:nvSpPr>
          <p:cNvPr id="104452" name="Rectangle 3">
            <a:extLst>
              <a:ext uri="{FF2B5EF4-FFF2-40B4-BE49-F238E27FC236}">
                <a16:creationId xmlns:a16="http://schemas.microsoft.com/office/drawing/2014/main" id="{9A015279-E196-4AA4-83A8-790F5B0B76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7630FC74-3929-4B70-9EC9-429E9B04B8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ADADFFB1-175C-4F2B-B28A-F235C4A96E43}" type="slidenum">
              <a:rPr lang="pt-BR" altLang="pt-BR" sz="1200">
                <a:latin typeface="Arial" panose="020B0604020202020204" pitchFamily="34" charset="0"/>
              </a:rPr>
              <a:pPr eaLnBrk="1" hangingPunct="1"/>
              <a:t>46</a:t>
            </a:fld>
            <a:endParaRPr lang="pt-BR" altLang="pt-BR" sz="1200">
              <a:latin typeface="Arial" panose="020B0604020202020204" pitchFamily="34" charset="0"/>
            </a:endParaRPr>
          </a:p>
        </p:txBody>
      </p:sp>
      <p:sp>
        <p:nvSpPr>
          <p:cNvPr id="105475" name="Rectangle 2">
            <a:extLst>
              <a:ext uri="{FF2B5EF4-FFF2-40B4-BE49-F238E27FC236}">
                <a16:creationId xmlns:a16="http://schemas.microsoft.com/office/drawing/2014/main" id="{B26F0BEA-8D1C-4AEB-8450-E093282DEBFF}"/>
              </a:ext>
            </a:extLst>
          </p:cNvPr>
          <p:cNvSpPr>
            <a:spLocks noRot="1" noChangeArrowheads="1" noTextEdit="1"/>
          </p:cNvSpPr>
          <p:nvPr>
            <p:ph type="sldImg"/>
          </p:nvPr>
        </p:nvSpPr>
        <p:spPr>
          <a:ln/>
        </p:spPr>
      </p:sp>
      <p:sp>
        <p:nvSpPr>
          <p:cNvPr id="105476" name="Rectangle 3">
            <a:extLst>
              <a:ext uri="{FF2B5EF4-FFF2-40B4-BE49-F238E27FC236}">
                <a16:creationId xmlns:a16="http://schemas.microsoft.com/office/drawing/2014/main" id="{75D97F51-7DF3-449D-8FA4-A0C276F1AE4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E69FAF66-B1B9-4E41-94BF-76F27C37D6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98B8CD51-5B72-4640-A792-A2B97A76FBDD}" type="slidenum">
              <a:rPr lang="pt-BR" altLang="pt-BR" sz="1200">
                <a:latin typeface="Arial" panose="020B0604020202020204" pitchFamily="34" charset="0"/>
              </a:rPr>
              <a:pPr eaLnBrk="1" hangingPunct="1"/>
              <a:t>47</a:t>
            </a:fld>
            <a:endParaRPr lang="pt-BR" altLang="pt-BR" sz="1200">
              <a:latin typeface="Arial" panose="020B0604020202020204" pitchFamily="34" charset="0"/>
            </a:endParaRPr>
          </a:p>
        </p:txBody>
      </p:sp>
      <p:sp>
        <p:nvSpPr>
          <p:cNvPr id="106499" name="Rectangle 2">
            <a:extLst>
              <a:ext uri="{FF2B5EF4-FFF2-40B4-BE49-F238E27FC236}">
                <a16:creationId xmlns:a16="http://schemas.microsoft.com/office/drawing/2014/main" id="{2A085A83-38D4-4811-AA97-A36A55541C29}"/>
              </a:ext>
            </a:extLst>
          </p:cNvPr>
          <p:cNvSpPr>
            <a:spLocks noRot="1" noChangeArrowheads="1" noTextEdit="1"/>
          </p:cNvSpPr>
          <p:nvPr>
            <p:ph type="sldImg"/>
          </p:nvPr>
        </p:nvSpPr>
        <p:spPr>
          <a:ln/>
        </p:spPr>
      </p:sp>
      <p:sp>
        <p:nvSpPr>
          <p:cNvPr id="106500" name="Rectangle 3">
            <a:extLst>
              <a:ext uri="{FF2B5EF4-FFF2-40B4-BE49-F238E27FC236}">
                <a16:creationId xmlns:a16="http://schemas.microsoft.com/office/drawing/2014/main" id="{4221D824-29FE-4F4D-988B-DA367F1568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EB6D495A-CC55-4C3A-B466-7D0F8E4B40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FF632B8D-606B-4A8C-9B0A-E208E1BCE08A}" type="slidenum">
              <a:rPr lang="pt-BR" altLang="pt-BR" sz="1200">
                <a:latin typeface="Arial" panose="020B0604020202020204" pitchFamily="34" charset="0"/>
              </a:rPr>
              <a:pPr eaLnBrk="1" hangingPunct="1"/>
              <a:t>48</a:t>
            </a:fld>
            <a:endParaRPr lang="pt-BR" altLang="pt-BR" sz="1200">
              <a:latin typeface="Arial" panose="020B0604020202020204" pitchFamily="34" charset="0"/>
            </a:endParaRPr>
          </a:p>
        </p:txBody>
      </p:sp>
      <p:sp>
        <p:nvSpPr>
          <p:cNvPr id="107523" name="Rectangle 2">
            <a:extLst>
              <a:ext uri="{FF2B5EF4-FFF2-40B4-BE49-F238E27FC236}">
                <a16:creationId xmlns:a16="http://schemas.microsoft.com/office/drawing/2014/main" id="{7D029E1C-63D2-4CFB-B966-CBA88E8882BE}"/>
              </a:ext>
            </a:extLst>
          </p:cNvPr>
          <p:cNvSpPr>
            <a:spLocks noRot="1" noChangeArrowheads="1" noTextEdit="1"/>
          </p:cNvSpPr>
          <p:nvPr>
            <p:ph type="sldImg"/>
          </p:nvPr>
        </p:nvSpPr>
        <p:spPr>
          <a:ln/>
        </p:spPr>
      </p:sp>
      <p:sp>
        <p:nvSpPr>
          <p:cNvPr id="107524" name="Rectangle 3">
            <a:extLst>
              <a:ext uri="{FF2B5EF4-FFF2-40B4-BE49-F238E27FC236}">
                <a16:creationId xmlns:a16="http://schemas.microsoft.com/office/drawing/2014/main" id="{DE700890-B6D9-4181-B464-78EEB6F85D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31954267-AC70-4790-B26D-49A47C9C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F2811A3E-F220-49E3-B4F0-EA8429986575}" type="slidenum">
              <a:rPr lang="pt-BR" altLang="pt-BR" sz="1200">
                <a:latin typeface="Arial" panose="020B0604020202020204" pitchFamily="34" charset="0"/>
              </a:rPr>
              <a:pPr eaLnBrk="1" hangingPunct="1"/>
              <a:t>49</a:t>
            </a:fld>
            <a:endParaRPr lang="pt-BR" altLang="pt-BR" sz="1200">
              <a:latin typeface="Arial" panose="020B0604020202020204" pitchFamily="34" charset="0"/>
            </a:endParaRPr>
          </a:p>
        </p:txBody>
      </p:sp>
      <p:sp>
        <p:nvSpPr>
          <p:cNvPr id="108547" name="Rectangle 2">
            <a:extLst>
              <a:ext uri="{FF2B5EF4-FFF2-40B4-BE49-F238E27FC236}">
                <a16:creationId xmlns:a16="http://schemas.microsoft.com/office/drawing/2014/main" id="{05F4361F-BC67-46FD-AF73-325A4D5367D2}"/>
              </a:ext>
            </a:extLst>
          </p:cNvPr>
          <p:cNvSpPr>
            <a:spLocks noRot="1" noChangeArrowheads="1" noTextEdit="1"/>
          </p:cNvSpPr>
          <p:nvPr>
            <p:ph type="sldImg"/>
          </p:nvPr>
        </p:nvSpPr>
        <p:spPr>
          <a:ln/>
        </p:spPr>
      </p:sp>
      <p:sp>
        <p:nvSpPr>
          <p:cNvPr id="108548" name="Rectangle 3">
            <a:extLst>
              <a:ext uri="{FF2B5EF4-FFF2-40B4-BE49-F238E27FC236}">
                <a16:creationId xmlns:a16="http://schemas.microsoft.com/office/drawing/2014/main" id="{61F9C804-7C28-4069-B619-904ECEE276F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B5BC40B0-953E-4AC8-BE9E-174777EAC3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1D6358A2-ABB3-4BDC-9621-D0C90A0433C0}" type="slidenum">
              <a:rPr lang="pt-BR" altLang="pt-BR" sz="1200">
                <a:latin typeface="Arial" panose="020B0604020202020204" pitchFamily="34" charset="0"/>
              </a:rPr>
              <a:pPr eaLnBrk="1" hangingPunct="1"/>
              <a:t>5</a:t>
            </a:fld>
            <a:endParaRPr lang="pt-BR" altLang="pt-BR" sz="1200">
              <a:latin typeface="Arial" panose="020B0604020202020204" pitchFamily="34" charset="0"/>
            </a:endParaRPr>
          </a:p>
        </p:txBody>
      </p:sp>
      <p:sp>
        <p:nvSpPr>
          <p:cNvPr id="63491" name="Rectangle 2">
            <a:extLst>
              <a:ext uri="{FF2B5EF4-FFF2-40B4-BE49-F238E27FC236}">
                <a16:creationId xmlns:a16="http://schemas.microsoft.com/office/drawing/2014/main" id="{D8B2FBE7-4EAD-4D07-B478-8041E139A50D}"/>
              </a:ext>
            </a:extLst>
          </p:cNvPr>
          <p:cNvSpPr>
            <a:spLocks noRot="1" noChangeArrowheads="1" noTextEdit="1"/>
          </p:cNvSpPr>
          <p:nvPr>
            <p:ph type="sldImg"/>
          </p:nvPr>
        </p:nvSpPr>
        <p:spPr>
          <a:ln/>
        </p:spPr>
      </p:sp>
      <p:sp>
        <p:nvSpPr>
          <p:cNvPr id="63492" name="Rectangle 3">
            <a:extLst>
              <a:ext uri="{FF2B5EF4-FFF2-40B4-BE49-F238E27FC236}">
                <a16:creationId xmlns:a16="http://schemas.microsoft.com/office/drawing/2014/main" id="{0C6359F7-9C8D-47BE-9A0C-8545FA8A20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61006B3E-B35E-4137-B415-943E4C83B5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A8648BD9-5B45-45C1-8131-A230165697A5}" type="slidenum">
              <a:rPr lang="pt-BR" altLang="pt-BR" sz="1200">
                <a:latin typeface="Arial" panose="020B0604020202020204" pitchFamily="34" charset="0"/>
              </a:rPr>
              <a:pPr eaLnBrk="1" hangingPunct="1"/>
              <a:t>50</a:t>
            </a:fld>
            <a:endParaRPr lang="pt-BR" altLang="pt-BR" sz="1200">
              <a:latin typeface="Arial" panose="020B0604020202020204" pitchFamily="34" charset="0"/>
            </a:endParaRPr>
          </a:p>
        </p:txBody>
      </p:sp>
      <p:sp>
        <p:nvSpPr>
          <p:cNvPr id="109571" name="Rectangle 2">
            <a:extLst>
              <a:ext uri="{FF2B5EF4-FFF2-40B4-BE49-F238E27FC236}">
                <a16:creationId xmlns:a16="http://schemas.microsoft.com/office/drawing/2014/main" id="{C5CE0A8E-E53E-4E2E-8180-6F7CF4FB3424}"/>
              </a:ext>
            </a:extLst>
          </p:cNvPr>
          <p:cNvSpPr>
            <a:spLocks noRot="1" noChangeArrowheads="1" noTextEdit="1"/>
          </p:cNvSpPr>
          <p:nvPr>
            <p:ph type="sldImg"/>
          </p:nvPr>
        </p:nvSpPr>
        <p:spPr>
          <a:ln/>
        </p:spPr>
      </p:sp>
      <p:sp>
        <p:nvSpPr>
          <p:cNvPr id="109572" name="Rectangle 3">
            <a:extLst>
              <a:ext uri="{FF2B5EF4-FFF2-40B4-BE49-F238E27FC236}">
                <a16:creationId xmlns:a16="http://schemas.microsoft.com/office/drawing/2014/main" id="{BC9D946B-8967-49A6-A8F2-AD566EEF44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09A7F62B-BB11-4A78-B39C-04B91F50CA1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F7436766-FECC-4FEF-BE36-57964B438520}" type="slidenum">
              <a:rPr lang="pt-BR" altLang="pt-BR" sz="1200">
                <a:latin typeface="Arial" panose="020B0604020202020204" pitchFamily="34" charset="0"/>
              </a:rPr>
              <a:pPr eaLnBrk="1" hangingPunct="1"/>
              <a:t>51</a:t>
            </a:fld>
            <a:endParaRPr lang="pt-BR" altLang="pt-BR" sz="1200">
              <a:latin typeface="Arial" panose="020B0604020202020204" pitchFamily="34" charset="0"/>
            </a:endParaRPr>
          </a:p>
        </p:txBody>
      </p:sp>
      <p:sp>
        <p:nvSpPr>
          <p:cNvPr id="110595" name="Rectangle 2">
            <a:extLst>
              <a:ext uri="{FF2B5EF4-FFF2-40B4-BE49-F238E27FC236}">
                <a16:creationId xmlns:a16="http://schemas.microsoft.com/office/drawing/2014/main" id="{E7089F14-518F-44CE-ADDB-0C7FBC327AEF}"/>
              </a:ext>
            </a:extLst>
          </p:cNvPr>
          <p:cNvSpPr>
            <a:spLocks noRot="1" noChangeArrowheads="1" noTextEdit="1"/>
          </p:cNvSpPr>
          <p:nvPr>
            <p:ph type="sldImg"/>
          </p:nvPr>
        </p:nvSpPr>
        <p:spPr>
          <a:ln/>
        </p:spPr>
      </p:sp>
      <p:sp>
        <p:nvSpPr>
          <p:cNvPr id="110596" name="Rectangle 3">
            <a:extLst>
              <a:ext uri="{FF2B5EF4-FFF2-40B4-BE49-F238E27FC236}">
                <a16:creationId xmlns:a16="http://schemas.microsoft.com/office/drawing/2014/main" id="{D04EADE7-F228-493F-B6B9-346DA7097C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9C14C556-FBC4-4569-A6F5-D5B11244D1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F92C9408-C588-41E9-B213-44350E0FA3AF}" type="slidenum">
              <a:rPr lang="pt-BR" altLang="pt-BR" sz="1200">
                <a:latin typeface="Arial" panose="020B0604020202020204" pitchFamily="34" charset="0"/>
              </a:rPr>
              <a:pPr eaLnBrk="1" hangingPunct="1"/>
              <a:t>52</a:t>
            </a:fld>
            <a:endParaRPr lang="pt-BR" altLang="pt-BR" sz="1200">
              <a:latin typeface="Arial" panose="020B0604020202020204" pitchFamily="34" charset="0"/>
            </a:endParaRPr>
          </a:p>
        </p:txBody>
      </p:sp>
      <p:sp>
        <p:nvSpPr>
          <p:cNvPr id="111619" name="Rectangle 2">
            <a:extLst>
              <a:ext uri="{FF2B5EF4-FFF2-40B4-BE49-F238E27FC236}">
                <a16:creationId xmlns:a16="http://schemas.microsoft.com/office/drawing/2014/main" id="{24F184A3-F610-42AD-8DDE-A984BB32B958}"/>
              </a:ext>
            </a:extLst>
          </p:cNvPr>
          <p:cNvSpPr>
            <a:spLocks noRot="1" noChangeArrowheads="1" noTextEdit="1"/>
          </p:cNvSpPr>
          <p:nvPr>
            <p:ph type="sldImg"/>
          </p:nvPr>
        </p:nvSpPr>
        <p:spPr>
          <a:ln/>
        </p:spPr>
      </p:sp>
      <p:sp>
        <p:nvSpPr>
          <p:cNvPr id="111620" name="Rectangle 3">
            <a:extLst>
              <a:ext uri="{FF2B5EF4-FFF2-40B4-BE49-F238E27FC236}">
                <a16:creationId xmlns:a16="http://schemas.microsoft.com/office/drawing/2014/main" id="{33CED159-0DCB-41F8-BA96-72BB2709B1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a:extLst>
              <a:ext uri="{FF2B5EF4-FFF2-40B4-BE49-F238E27FC236}">
                <a16:creationId xmlns:a16="http://schemas.microsoft.com/office/drawing/2014/main" id="{73C0F9AD-B704-4E32-B2FE-23AD8EB42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285F72FA-5408-4217-BF77-2743577B1237}" type="slidenum">
              <a:rPr lang="pt-BR" altLang="pt-BR" sz="1200">
                <a:latin typeface="Arial" panose="020B0604020202020204" pitchFamily="34" charset="0"/>
              </a:rPr>
              <a:pPr eaLnBrk="1" hangingPunct="1"/>
              <a:t>53</a:t>
            </a:fld>
            <a:endParaRPr lang="pt-BR" altLang="pt-BR" sz="1200">
              <a:latin typeface="Arial" panose="020B0604020202020204" pitchFamily="34" charset="0"/>
            </a:endParaRPr>
          </a:p>
        </p:txBody>
      </p:sp>
      <p:sp>
        <p:nvSpPr>
          <p:cNvPr id="112643" name="Rectangle 2">
            <a:extLst>
              <a:ext uri="{FF2B5EF4-FFF2-40B4-BE49-F238E27FC236}">
                <a16:creationId xmlns:a16="http://schemas.microsoft.com/office/drawing/2014/main" id="{B4419529-86F6-43C5-959E-7261443CDA2E}"/>
              </a:ext>
            </a:extLst>
          </p:cNvPr>
          <p:cNvSpPr>
            <a:spLocks noRot="1" noChangeArrowheads="1" noTextEdit="1"/>
          </p:cNvSpPr>
          <p:nvPr>
            <p:ph type="sldImg"/>
          </p:nvPr>
        </p:nvSpPr>
        <p:spPr>
          <a:ln/>
        </p:spPr>
      </p:sp>
      <p:sp>
        <p:nvSpPr>
          <p:cNvPr id="112644" name="Rectangle 3">
            <a:extLst>
              <a:ext uri="{FF2B5EF4-FFF2-40B4-BE49-F238E27FC236}">
                <a16:creationId xmlns:a16="http://schemas.microsoft.com/office/drawing/2014/main" id="{FB2CF30C-4B42-40B7-BA91-0B98A1DB65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7F95162D-A7E8-4C65-9E61-F642A356475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6AEAF2CB-5904-4CA6-A851-DC51AF46B4AC}" type="slidenum">
              <a:rPr lang="pt-BR" altLang="pt-BR" sz="1200">
                <a:latin typeface="Arial" panose="020B0604020202020204" pitchFamily="34" charset="0"/>
              </a:rPr>
              <a:pPr eaLnBrk="1" hangingPunct="1"/>
              <a:t>54</a:t>
            </a:fld>
            <a:endParaRPr lang="pt-BR" altLang="pt-BR" sz="1200">
              <a:latin typeface="Arial" panose="020B0604020202020204" pitchFamily="34" charset="0"/>
            </a:endParaRPr>
          </a:p>
        </p:txBody>
      </p:sp>
      <p:sp>
        <p:nvSpPr>
          <p:cNvPr id="113667" name="Rectangle 2">
            <a:extLst>
              <a:ext uri="{FF2B5EF4-FFF2-40B4-BE49-F238E27FC236}">
                <a16:creationId xmlns:a16="http://schemas.microsoft.com/office/drawing/2014/main" id="{09E225E7-C1CD-4D17-9DDA-EE5A4A264D27}"/>
              </a:ext>
            </a:extLst>
          </p:cNvPr>
          <p:cNvSpPr>
            <a:spLocks noRot="1" noChangeArrowheads="1" noTextEdit="1"/>
          </p:cNvSpPr>
          <p:nvPr>
            <p:ph type="sldImg"/>
          </p:nvPr>
        </p:nvSpPr>
        <p:spPr>
          <a:ln/>
        </p:spPr>
      </p:sp>
      <p:sp>
        <p:nvSpPr>
          <p:cNvPr id="113668" name="Rectangle 3">
            <a:extLst>
              <a:ext uri="{FF2B5EF4-FFF2-40B4-BE49-F238E27FC236}">
                <a16:creationId xmlns:a16="http://schemas.microsoft.com/office/drawing/2014/main" id="{5B53218D-141F-46A2-BB5B-168984DF08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54E601B6-ACB9-4AB9-BB4A-C4D7D12B2D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A3BA4938-5B56-4D7E-9FDA-287C561C456D}" type="slidenum">
              <a:rPr lang="pt-BR" altLang="pt-BR" sz="1200">
                <a:latin typeface="Arial" panose="020B0604020202020204" pitchFamily="34" charset="0"/>
              </a:rPr>
              <a:pPr eaLnBrk="1" hangingPunct="1"/>
              <a:t>55</a:t>
            </a:fld>
            <a:endParaRPr lang="pt-BR" altLang="pt-BR" sz="1200">
              <a:latin typeface="Arial" panose="020B0604020202020204" pitchFamily="34" charset="0"/>
            </a:endParaRPr>
          </a:p>
        </p:txBody>
      </p:sp>
      <p:sp>
        <p:nvSpPr>
          <p:cNvPr id="114691" name="Rectangle 2">
            <a:extLst>
              <a:ext uri="{FF2B5EF4-FFF2-40B4-BE49-F238E27FC236}">
                <a16:creationId xmlns:a16="http://schemas.microsoft.com/office/drawing/2014/main" id="{E11933B0-7CAF-4923-9DCF-328AAF7E5390}"/>
              </a:ext>
            </a:extLst>
          </p:cNvPr>
          <p:cNvSpPr>
            <a:spLocks noRot="1" noChangeArrowheads="1" noTextEdit="1"/>
          </p:cNvSpPr>
          <p:nvPr>
            <p:ph type="sldImg"/>
          </p:nvPr>
        </p:nvSpPr>
        <p:spPr>
          <a:ln/>
        </p:spPr>
      </p:sp>
      <p:sp>
        <p:nvSpPr>
          <p:cNvPr id="114692" name="Rectangle 3">
            <a:extLst>
              <a:ext uri="{FF2B5EF4-FFF2-40B4-BE49-F238E27FC236}">
                <a16:creationId xmlns:a16="http://schemas.microsoft.com/office/drawing/2014/main" id="{DDD71278-D73E-487E-BD79-AF2F1A579B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CE18EAB6-BAF6-437F-B88F-AED8D7E5856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314501B1-6CFF-47E8-8A10-8100B5F4899A}" type="slidenum">
              <a:rPr lang="pt-BR" altLang="pt-BR" sz="1200">
                <a:latin typeface="Arial" panose="020B0604020202020204" pitchFamily="34" charset="0"/>
              </a:rPr>
              <a:pPr eaLnBrk="1" hangingPunct="1"/>
              <a:t>56</a:t>
            </a:fld>
            <a:endParaRPr lang="pt-BR" altLang="pt-BR" sz="1200">
              <a:latin typeface="Arial" panose="020B0604020202020204" pitchFamily="34" charset="0"/>
            </a:endParaRPr>
          </a:p>
        </p:txBody>
      </p:sp>
      <p:sp>
        <p:nvSpPr>
          <p:cNvPr id="115715" name="Rectangle 2">
            <a:extLst>
              <a:ext uri="{FF2B5EF4-FFF2-40B4-BE49-F238E27FC236}">
                <a16:creationId xmlns:a16="http://schemas.microsoft.com/office/drawing/2014/main" id="{CAC71E08-DF44-4DB3-AC67-668C28283F9E}"/>
              </a:ext>
            </a:extLst>
          </p:cNvPr>
          <p:cNvSpPr>
            <a:spLocks noRot="1" noChangeArrowheads="1" noTextEdit="1"/>
          </p:cNvSpPr>
          <p:nvPr>
            <p:ph type="sldImg"/>
          </p:nvPr>
        </p:nvSpPr>
        <p:spPr>
          <a:ln/>
        </p:spPr>
      </p:sp>
      <p:sp>
        <p:nvSpPr>
          <p:cNvPr id="115716" name="Rectangle 3">
            <a:extLst>
              <a:ext uri="{FF2B5EF4-FFF2-40B4-BE49-F238E27FC236}">
                <a16:creationId xmlns:a16="http://schemas.microsoft.com/office/drawing/2014/main" id="{1C3C70CC-460D-474D-9B15-D84083F881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132207C4-88BA-49B4-B66B-A0010637EB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ADBD4C63-DB47-4665-BE4B-16420587304E}" type="slidenum">
              <a:rPr lang="pt-BR" altLang="pt-BR" sz="1200">
                <a:latin typeface="Arial" panose="020B0604020202020204" pitchFamily="34" charset="0"/>
              </a:rPr>
              <a:pPr eaLnBrk="1" hangingPunct="1"/>
              <a:t>6</a:t>
            </a:fld>
            <a:endParaRPr lang="pt-BR" altLang="pt-BR" sz="1200">
              <a:latin typeface="Arial" panose="020B0604020202020204" pitchFamily="34" charset="0"/>
            </a:endParaRPr>
          </a:p>
        </p:txBody>
      </p:sp>
      <p:sp>
        <p:nvSpPr>
          <p:cNvPr id="64515" name="Rectangle 2">
            <a:extLst>
              <a:ext uri="{FF2B5EF4-FFF2-40B4-BE49-F238E27FC236}">
                <a16:creationId xmlns:a16="http://schemas.microsoft.com/office/drawing/2014/main" id="{ED529FFA-5483-4283-AC8A-AB66982B0A3C}"/>
              </a:ext>
            </a:extLst>
          </p:cNvPr>
          <p:cNvSpPr>
            <a:spLocks noRot="1" noChangeArrowheads="1" noTextEdit="1"/>
          </p:cNvSpPr>
          <p:nvPr>
            <p:ph type="sldImg"/>
          </p:nvPr>
        </p:nvSpPr>
        <p:spPr>
          <a:ln/>
        </p:spPr>
      </p:sp>
      <p:sp>
        <p:nvSpPr>
          <p:cNvPr id="64516" name="Rectangle 3">
            <a:extLst>
              <a:ext uri="{FF2B5EF4-FFF2-40B4-BE49-F238E27FC236}">
                <a16:creationId xmlns:a16="http://schemas.microsoft.com/office/drawing/2014/main" id="{017B6983-76C4-427B-A6B6-8B1F8B26FA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B4B45DF3-D2EC-41D4-A7EB-091FC81BB4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0778A476-7CF7-4AFF-A2E7-C69BC9F89CA4}" type="slidenum">
              <a:rPr lang="pt-BR" altLang="pt-BR" sz="1200">
                <a:latin typeface="Arial" panose="020B0604020202020204" pitchFamily="34" charset="0"/>
              </a:rPr>
              <a:pPr eaLnBrk="1" hangingPunct="1"/>
              <a:t>7</a:t>
            </a:fld>
            <a:endParaRPr lang="pt-BR" altLang="pt-BR" sz="1200">
              <a:latin typeface="Arial" panose="020B0604020202020204" pitchFamily="34" charset="0"/>
            </a:endParaRPr>
          </a:p>
        </p:txBody>
      </p:sp>
      <p:sp>
        <p:nvSpPr>
          <p:cNvPr id="65539" name="Rectangle 2">
            <a:extLst>
              <a:ext uri="{FF2B5EF4-FFF2-40B4-BE49-F238E27FC236}">
                <a16:creationId xmlns:a16="http://schemas.microsoft.com/office/drawing/2014/main" id="{C4E514E4-C76F-4398-942F-A2B54BFBAC7D}"/>
              </a:ext>
            </a:extLst>
          </p:cNvPr>
          <p:cNvSpPr>
            <a:spLocks noRot="1" noChangeArrowheads="1" noTextEdit="1"/>
          </p:cNvSpPr>
          <p:nvPr>
            <p:ph type="sldImg"/>
          </p:nvPr>
        </p:nvSpPr>
        <p:spPr>
          <a:ln/>
        </p:spPr>
      </p:sp>
      <p:sp>
        <p:nvSpPr>
          <p:cNvPr id="65540" name="Rectangle 3">
            <a:extLst>
              <a:ext uri="{FF2B5EF4-FFF2-40B4-BE49-F238E27FC236}">
                <a16:creationId xmlns:a16="http://schemas.microsoft.com/office/drawing/2014/main" id="{450DB069-2142-440C-A24E-D0E18F5FBA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531F7F6C-4EA8-4EB0-9164-9524CE0EBA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B3804B50-0E4B-403E-9349-05B15551BAA4}" type="slidenum">
              <a:rPr lang="pt-BR" altLang="pt-BR" sz="1200">
                <a:latin typeface="Arial" panose="020B0604020202020204" pitchFamily="34" charset="0"/>
              </a:rPr>
              <a:pPr eaLnBrk="1" hangingPunct="1"/>
              <a:t>8</a:t>
            </a:fld>
            <a:endParaRPr lang="pt-BR" altLang="pt-BR" sz="1200">
              <a:latin typeface="Arial" panose="020B0604020202020204" pitchFamily="34" charset="0"/>
            </a:endParaRPr>
          </a:p>
        </p:txBody>
      </p:sp>
      <p:sp>
        <p:nvSpPr>
          <p:cNvPr id="66563" name="Rectangle 2">
            <a:extLst>
              <a:ext uri="{FF2B5EF4-FFF2-40B4-BE49-F238E27FC236}">
                <a16:creationId xmlns:a16="http://schemas.microsoft.com/office/drawing/2014/main" id="{1D088D71-0F80-4A7A-883B-04FA45104BE4}"/>
              </a:ext>
            </a:extLst>
          </p:cNvPr>
          <p:cNvSpPr>
            <a:spLocks noRot="1" noChangeArrowheads="1" noTextEdit="1"/>
          </p:cNvSpPr>
          <p:nvPr>
            <p:ph type="sldImg"/>
          </p:nvPr>
        </p:nvSpPr>
        <p:spPr>
          <a:ln/>
        </p:spPr>
      </p:sp>
      <p:sp>
        <p:nvSpPr>
          <p:cNvPr id="66564" name="Rectangle 3">
            <a:extLst>
              <a:ext uri="{FF2B5EF4-FFF2-40B4-BE49-F238E27FC236}">
                <a16:creationId xmlns:a16="http://schemas.microsoft.com/office/drawing/2014/main" id="{63832704-147D-49D5-913A-93222B4EC5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86B81C1-82B7-4B05-95CA-7A1237E5BA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fld id="{2954FE87-9C48-422C-8F93-CC1FEB1FEE93}" type="slidenum">
              <a:rPr lang="pt-BR" altLang="pt-BR" sz="1200">
                <a:latin typeface="Arial" panose="020B0604020202020204" pitchFamily="34" charset="0"/>
              </a:rPr>
              <a:pPr eaLnBrk="1" hangingPunct="1"/>
              <a:t>9</a:t>
            </a:fld>
            <a:endParaRPr lang="pt-BR" altLang="pt-BR" sz="1200">
              <a:latin typeface="Arial" panose="020B0604020202020204" pitchFamily="34" charset="0"/>
            </a:endParaRPr>
          </a:p>
        </p:txBody>
      </p:sp>
      <p:sp>
        <p:nvSpPr>
          <p:cNvPr id="67587" name="Rectangle 2">
            <a:extLst>
              <a:ext uri="{FF2B5EF4-FFF2-40B4-BE49-F238E27FC236}">
                <a16:creationId xmlns:a16="http://schemas.microsoft.com/office/drawing/2014/main" id="{16C222A9-87B5-468A-912E-54CA9C7CCA7E}"/>
              </a:ext>
            </a:extLst>
          </p:cNvPr>
          <p:cNvSpPr>
            <a:spLocks noRot="1" noChangeArrowheads="1" noTextEdit="1"/>
          </p:cNvSpPr>
          <p:nvPr>
            <p:ph type="sldImg"/>
          </p:nvPr>
        </p:nvSpPr>
        <p:spPr>
          <a:ln/>
        </p:spPr>
      </p:sp>
      <p:sp>
        <p:nvSpPr>
          <p:cNvPr id="67588" name="Rectangle 3">
            <a:extLst>
              <a:ext uri="{FF2B5EF4-FFF2-40B4-BE49-F238E27FC236}">
                <a16:creationId xmlns:a16="http://schemas.microsoft.com/office/drawing/2014/main" id="{B81F6264-9461-45C3-BB47-78D071471B6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
        <p:nvSpPr>
          <p:cNvPr id="4" name="Rectangle 4">
            <a:extLst>
              <a:ext uri="{FF2B5EF4-FFF2-40B4-BE49-F238E27FC236}">
                <a16:creationId xmlns:a16="http://schemas.microsoft.com/office/drawing/2014/main" id="{57E109B4-921A-4291-A3F7-57F1716997BC}"/>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E8150EA9-3DF3-4958-97D4-C16C9802EC4B}"/>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60009DBA-3DA3-4CC2-A265-BE5CA184C5D4}"/>
              </a:ext>
            </a:extLst>
          </p:cNvPr>
          <p:cNvSpPr>
            <a:spLocks noGrp="1" noChangeArrowheads="1"/>
          </p:cNvSpPr>
          <p:nvPr>
            <p:ph type="sldNum" sz="quarter" idx="12"/>
          </p:nvPr>
        </p:nvSpPr>
        <p:spPr>
          <a:ln/>
        </p:spPr>
        <p:txBody>
          <a:bodyPr/>
          <a:lstStyle>
            <a:lvl1pPr>
              <a:defRPr/>
            </a:lvl1pPr>
          </a:lstStyle>
          <a:p>
            <a:fld id="{F78BA288-4088-46F8-87F3-BAD9174BD3CA}" type="slidenum">
              <a:rPr lang="pt-BR" altLang="pt-BR"/>
              <a:pPr/>
              <a:t>‹nº›</a:t>
            </a:fld>
            <a:endParaRPr lang="pt-BR" altLang="pt-BR"/>
          </a:p>
        </p:txBody>
      </p:sp>
    </p:spTree>
    <p:extLst>
      <p:ext uri="{BB962C8B-B14F-4D97-AF65-F5344CB8AC3E}">
        <p14:creationId xmlns:p14="http://schemas.microsoft.com/office/powerpoint/2010/main" val="2321315273"/>
      </p:ext>
    </p:extLst>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74848EDC-7242-4969-8F42-6F9A1F8AF62A}"/>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967CBB7B-E36A-4EBF-9272-129DD3547A2C}"/>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3066CE01-4664-4467-89E9-781FE3EBCB9B}"/>
              </a:ext>
            </a:extLst>
          </p:cNvPr>
          <p:cNvSpPr>
            <a:spLocks noGrp="1" noChangeArrowheads="1"/>
          </p:cNvSpPr>
          <p:nvPr>
            <p:ph type="sldNum" sz="quarter" idx="12"/>
          </p:nvPr>
        </p:nvSpPr>
        <p:spPr>
          <a:ln/>
        </p:spPr>
        <p:txBody>
          <a:bodyPr/>
          <a:lstStyle>
            <a:lvl1pPr>
              <a:defRPr/>
            </a:lvl1pPr>
          </a:lstStyle>
          <a:p>
            <a:fld id="{0449CC5D-B511-435B-B2F8-F75987D3F95A}" type="slidenum">
              <a:rPr lang="pt-BR" altLang="pt-BR"/>
              <a:pPr/>
              <a:t>‹nº›</a:t>
            </a:fld>
            <a:endParaRPr lang="pt-BR" altLang="pt-BR"/>
          </a:p>
        </p:txBody>
      </p:sp>
    </p:spTree>
    <p:extLst>
      <p:ext uri="{BB962C8B-B14F-4D97-AF65-F5344CB8AC3E}">
        <p14:creationId xmlns:p14="http://schemas.microsoft.com/office/powerpoint/2010/main" val="2966909525"/>
      </p:ext>
    </p:extLst>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686A09A6-44EB-47E5-83E8-91E133CF9B2C}"/>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054B6348-2408-4626-ABB2-67F958B791AC}"/>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D9DF324D-02E9-4300-93D8-7630E03F3D57}"/>
              </a:ext>
            </a:extLst>
          </p:cNvPr>
          <p:cNvSpPr>
            <a:spLocks noGrp="1" noChangeArrowheads="1"/>
          </p:cNvSpPr>
          <p:nvPr>
            <p:ph type="sldNum" sz="quarter" idx="12"/>
          </p:nvPr>
        </p:nvSpPr>
        <p:spPr>
          <a:ln/>
        </p:spPr>
        <p:txBody>
          <a:bodyPr/>
          <a:lstStyle>
            <a:lvl1pPr>
              <a:defRPr/>
            </a:lvl1pPr>
          </a:lstStyle>
          <a:p>
            <a:fld id="{20D48FC8-9504-4A4F-96D6-48E5C6BCF82A}" type="slidenum">
              <a:rPr lang="pt-BR" altLang="pt-BR"/>
              <a:pPr/>
              <a:t>‹nº›</a:t>
            </a:fld>
            <a:endParaRPr lang="pt-BR" altLang="pt-BR"/>
          </a:p>
        </p:txBody>
      </p:sp>
    </p:spTree>
    <p:extLst>
      <p:ext uri="{BB962C8B-B14F-4D97-AF65-F5344CB8AC3E}">
        <p14:creationId xmlns:p14="http://schemas.microsoft.com/office/powerpoint/2010/main" val="3253810334"/>
      </p:ext>
    </p:extLst>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627792A9-EDD5-4B23-92C2-4C9DD1E37EBC}"/>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36A6507D-155D-4702-B545-2E6E7E7A4CF0}"/>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4EEFF1ED-FE1F-4B18-9D29-BEBD7EAF28FD}"/>
              </a:ext>
            </a:extLst>
          </p:cNvPr>
          <p:cNvSpPr>
            <a:spLocks noGrp="1" noChangeArrowheads="1"/>
          </p:cNvSpPr>
          <p:nvPr>
            <p:ph type="sldNum" sz="quarter" idx="12"/>
          </p:nvPr>
        </p:nvSpPr>
        <p:spPr>
          <a:ln/>
        </p:spPr>
        <p:txBody>
          <a:bodyPr/>
          <a:lstStyle>
            <a:lvl1pPr>
              <a:defRPr/>
            </a:lvl1pPr>
          </a:lstStyle>
          <a:p>
            <a:fld id="{A8E61572-E6A6-4C5F-A043-44099D84A546}" type="slidenum">
              <a:rPr lang="pt-BR" altLang="pt-BR"/>
              <a:pPr/>
              <a:t>‹nº›</a:t>
            </a:fld>
            <a:endParaRPr lang="pt-BR" altLang="pt-BR"/>
          </a:p>
        </p:txBody>
      </p:sp>
    </p:spTree>
    <p:extLst>
      <p:ext uri="{BB962C8B-B14F-4D97-AF65-F5344CB8AC3E}">
        <p14:creationId xmlns:p14="http://schemas.microsoft.com/office/powerpoint/2010/main" val="896835834"/>
      </p:ext>
    </p:extLst>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4">
            <a:extLst>
              <a:ext uri="{FF2B5EF4-FFF2-40B4-BE49-F238E27FC236}">
                <a16:creationId xmlns:a16="http://schemas.microsoft.com/office/drawing/2014/main" id="{51EA289D-DC84-48DA-80E1-368905F391BA}"/>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1EF7C1E2-6A71-4C44-9F5E-AD8CD2698949}"/>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60FF6392-1E6C-44AA-B780-57328C2D3ADE}"/>
              </a:ext>
            </a:extLst>
          </p:cNvPr>
          <p:cNvSpPr>
            <a:spLocks noGrp="1" noChangeArrowheads="1"/>
          </p:cNvSpPr>
          <p:nvPr>
            <p:ph type="sldNum" sz="quarter" idx="12"/>
          </p:nvPr>
        </p:nvSpPr>
        <p:spPr>
          <a:ln/>
        </p:spPr>
        <p:txBody>
          <a:bodyPr/>
          <a:lstStyle>
            <a:lvl1pPr>
              <a:defRPr/>
            </a:lvl1pPr>
          </a:lstStyle>
          <a:p>
            <a:fld id="{5C65464B-51B1-49AC-A0B7-BEF32DA76CFF}" type="slidenum">
              <a:rPr lang="pt-BR" altLang="pt-BR"/>
              <a:pPr/>
              <a:t>‹nº›</a:t>
            </a:fld>
            <a:endParaRPr lang="pt-BR" altLang="pt-BR"/>
          </a:p>
        </p:txBody>
      </p:sp>
    </p:spTree>
    <p:extLst>
      <p:ext uri="{BB962C8B-B14F-4D97-AF65-F5344CB8AC3E}">
        <p14:creationId xmlns:p14="http://schemas.microsoft.com/office/powerpoint/2010/main" val="459153553"/>
      </p:ext>
    </p:extLst>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a:extLst>
              <a:ext uri="{FF2B5EF4-FFF2-40B4-BE49-F238E27FC236}">
                <a16:creationId xmlns:a16="http://schemas.microsoft.com/office/drawing/2014/main" id="{349A8098-A1D2-4AD9-9B2E-18F53D1AA9A1}"/>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1B65F843-03C7-4633-B39B-2AE0E875EBFB}"/>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6035D786-21B4-4787-84B7-9353186A0C6A}"/>
              </a:ext>
            </a:extLst>
          </p:cNvPr>
          <p:cNvSpPr>
            <a:spLocks noGrp="1" noChangeArrowheads="1"/>
          </p:cNvSpPr>
          <p:nvPr>
            <p:ph type="sldNum" sz="quarter" idx="12"/>
          </p:nvPr>
        </p:nvSpPr>
        <p:spPr>
          <a:ln/>
        </p:spPr>
        <p:txBody>
          <a:bodyPr/>
          <a:lstStyle>
            <a:lvl1pPr>
              <a:defRPr/>
            </a:lvl1pPr>
          </a:lstStyle>
          <a:p>
            <a:fld id="{C84C5E18-0D5E-4C1A-A7E7-06ADE40EF151}" type="slidenum">
              <a:rPr lang="pt-BR" altLang="pt-BR"/>
              <a:pPr/>
              <a:t>‹nº›</a:t>
            </a:fld>
            <a:endParaRPr lang="pt-BR" altLang="pt-BR"/>
          </a:p>
        </p:txBody>
      </p:sp>
    </p:spTree>
    <p:extLst>
      <p:ext uri="{BB962C8B-B14F-4D97-AF65-F5344CB8AC3E}">
        <p14:creationId xmlns:p14="http://schemas.microsoft.com/office/powerpoint/2010/main" val="2463277174"/>
      </p:ext>
    </p:extLst>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a:extLst>
              <a:ext uri="{FF2B5EF4-FFF2-40B4-BE49-F238E27FC236}">
                <a16:creationId xmlns:a16="http://schemas.microsoft.com/office/drawing/2014/main" id="{A87FE557-FEB9-4202-90BA-A1A53C5C33E4}"/>
              </a:ext>
            </a:extLst>
          </p:cNvPr>
          <p:cNvSpPr>
            <a:spLocks noGrp="1" noChangeArrowheads="1"/>
          </p:cNvSpPr>
          <p:nvPr>
            <p:ph type="dt" sz="half" idx="10"/>
          </p:nvPr>
        </p:nvSpPr>
        <p:spPr>
          <a:ln/>
        </p:spPr>
        <p:txBody>
          <a:bodyPr/>
          <a:lstStyle>
            <a:lvl1pPr>
              <a:defRPr/>
            </a:lvl1pPr>
          </a:lstStyle>
          <a:p>
            <a:pPr>
              <a:defRPr/>
            </a:pPr>
            <a:endParaRPr lang="pt-BR"/>
          </a:p>
        </p:txBody>
      </p:sp>
      <p:sp>
        <p:nvSpPr>
          <p:cNvPr id="8" name="Rectangle 5">
            <a:extLst>
              <a:ext uri="{FF2B5EF4-FFF2-40B4-BE49-F238E27FC236}">
                <a16:creationId xmlns:a16="http://schemas.microsoft.com/office/drawing/2014/main" id="{35BCB713-0120-4B81-84BF-600CAACA6731}"/>
              </a:ext>
            </a:extLst>
          </p:cNvPr>
          <p:cNvSpPr>
            <a:spLocks noGrp="1" noChangeArrowheads="1"/>
          </p:cNvSpPr>
          <p:nvPr>
            <p:ph type="ftr" sz="quarter" idx="11"/>
          </p:nvPr>
        </p:nvSpPr>
        <p:spPr>
          <a:ln/>
        </p:spPr>
        <p:txBody>
          <a:bodyPr/>
          <a:lstStyle>
            <a:lvl1pPr>
              <a:defRPr/>
            </a:lvl1pPr>
          </a:lstStyle>
          <a:p>
            <a:pPr>
              <a:defRPr/>
            </a:pPr>
            <a:endParaRPr lang="pt-BR"/>
          </a:p>
        </p:txBody>
      </p:sp>
      <p:sp>
        <p:nvSpPr>
          <p:cNvPr id="9" name="Rectangle 6">
            <a:extLst>
              <a:ext uri="{FF2B5EF4-FFF2-40B4-BE49-F238E27FC236}">
                <a16:creationId xmlns:a16="http://schemas.microsoft.com/office/drawing/2014/main" id="{1E964DA7-7D84-45A9-96F8-437C35455A95}"/>
              </a:ext>
            </a:extLst>
          </p:cNvPr>
          <p:cNvSpPr>
            <a:spLocks noGrp="1" noChangeArrowheads="1"/>
          </p:cNvSpPr>
          <p:nvPr>
            <p:ph type="sldNum" sz="quarter" idx="12"/>
          </p:nvPr>
        </p:nvSpPr>
        <p:spPr>
          <a:ln/>
        </p:spPr>
        <p:txBody>
          <a:bodyPr/>
          <a:lstStyle>
            <a:lvl1pPr>
              <a:defRPr/>
            </a:lvl1pPr>
          </a:lstStyle>
          <a:p>
            <a:fld id="{D60C180A-F385-41CB-9C68-21D047B3784E}" type="slidenum">
              <a:rPr lang="pt-BR" altLang="pt-BR"/>
              <a:pPr/>
              <a:t>‹nº›</a:t>
            </a:fld>
            <a:endParaRPr lang="pt-BR" altLang="pt-BR"/>
          </a:p>
        </p:txBody>
      </p:sp>
    </p:spTree>
    <p:extLst>
      <p:ext uri="{BB962C8B-B14F-4D97-AF65-F5344CB8AC3E}">
        <p14:creationId xmlns:p14="http://schemas.microsoft.com/office/powerpoint/2010/main" val="3302314784"/>
      </p:ext>
    </p:extLst>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a:extLst>
              <a:ext uri="{FF2B5EF4-FFF2-40B4-BE49-F238E27FC236}">
                <a16:creationId xmlns:a16="http://schemas.microsoft.com/office/drawing/2014/main" id="{52C2A51D-2BB7-43BD-9EE3-8BEA96EA477B}"/>
              </a:ext>
            </a:extLst>
          </p:cNvPr>
          <p:cNvSpPr>
            <a:spLocks noGrp="1" noChangeArrowheads="1"/>
          </p:cNvSpPr>
          <p:nvPr>
            <p:ph type="dt" sz="half" idx="10"/>
          </p:nvPr>
        </p:nvSpPr>
        <p:spPr>
          <a:ln/>
        </p:spPr>
        <p:txBody>
          <a:bodyPr/>
          <a:lstStyle>
            <a:lvl1pPr>
              <a:defRPr/>
            </a:lvl1pPr>
          </a:lstStyle>
          <a:p>
            <a:pPr>
              <a:defRPr/>
            </a:pPr>
            <a:endParaRPr lang="pt-BR"/>
          </a:p>
        </p:txBody>
      </p:sp>
      <p:sp>
        <p:nvSpPr>
          <p:cNvPr id="4" name="Rectangle 5">
            <a:extLst>
              <a:ext uri="{FF2B5EF4-FFF2-40B4-BE49-F238E27FC236}">
                <a16:creationId xmlns:a16="http://schemas.microsoft.com/office/drawing/2014/main" id="{0012D57C-C610-4326-BBF4-1B1A942637AB}"/>
              </a:ext>
            </a:extLst>
          </p:cNvPr>
          <p:cNvSpPr>
            <a:spLocks noGrp="1" noChangeArrowheads="1"/>
          </p:cNvSpPr>
          <p:nvPr>
            <p:ph type="ftr" sz="quarter" idx="11"/>
          </p:nvPr>
        </p:nvSpPr>
        <p:spPr>
          <a:ln/>
        </p:spPr>
        <p:txBody>
          <a:bodyPr/>
          <a:lstStyle>
            <a:lvl1pPr>
              <a:defRPr/>
            </a:lvl1pPr>
          </a:lstStyle>
          <a:p>
            <a:pPr>
              <a:defRPr/>
            </a:pPr>
            <a:endParaRPr lang="pt-BR"/>
          </a:p>
        </p:txBody>
      </p:sp>
      <p:sp>
        <p:nvSpPr>
          <p:cNvPr id="5" name="Rectangle 6">
            <a:extLst>
              <a:ext uri="{FF2B5EF4-FFF2-40B4-BE49-F238E27FC236}">
                <a16:creationId xmlns:a16="http://schemas.microsoft.com/office/drawing/2014/main" id="{945D824B-F53A-4DE8-9BE9-5AF968F5DAFF}"/>
              </a:ext>
            </a:extLst>
          </p:cNvPr>
          <p:cNvSpPr>
            <a:spLocks noGrp="1" noChangeArrowheads="1"/>
          </p:cNvSpPr>
          <p:nvPr>
            <p:ph type="sldNum" sz="quarter" idx="12"/>
          </p:nvPr>
        </p:nvSpPr>
        <p:spPr>
          <a:ln/>
        </p:spPr>
        <p:txBody>
          <a:bodyPr/>
          <a:lstStyle>
            <a:lvl1pPr>
              <a:defRPr/>
            </a:lvl1pPr>
          </a:lstStyle>
          <a:p>
            <a:fld id="{659117D8-C48C-41F3-A0A2-0A5C2C1BB367}" type="slidenum">
              <a:rPr lang="pt-BR" altLang="pt-BR"/>
              <a:pPr/>
              <a:t>‹nº›</a:t>
            </a:fld>
            <a:endParaRPr lang="pt-BR" altLang="pt-BR"/>
          </a:p>
        </p:txBody>
      </p:sp>
    </p:spTree>
    <p:extLst>
      <p:ext uri="{BB962C8B-B14F-4D97-AF65-F5344CB8AC3E}">
        <p14:creationId xmlns:p14="http://schemas.microsoft.com/office/powerpoint/2010/main" val="4189126056"/>
      </p:ext>
    </p:extLst>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2C741E0-CDCC-4824-AE00-1F8EC947CF07}"/>
              </a:ext>
            </a:extLst>
          </p:cNvPr>
          <p:cNvSpPr>
            <a:spLocks noGrp="1" noChangeArrowheads="1"/>
          </p:cNvSpPr>
          <p:nvPr>
            <p:ph type="dt" sz="half" idx="10"/>
          </p:nvPr>
        </p:nvSpPr>
        <p:spPr>
          <a:ln/>
        </p:spPr>
        <p:txBody>
          <a:bodyPr/>
          <a:lstStyle>
            <a:lvl1pPr>
              <a:defRPr/>
            </a:lvl1pPr>
          </a:lstStyle>
          <a:p>
            <a:pPr>
              <a:defRPr/>
            </a:pPr>
            <a:endParaRPr lang="pt-BR"/>
          </a:p>
        </p:txBody>
      </p:sp>
      <p:sp>
        <p:nvSpPr>
          <p:cNvPr id="3" name="Rectangle 5">
            <a:extLst>
              <a:ext uri="{FF2B5EF4-FFF2-40B4-BE49-F238E27FC236}">
                <a16:creationId xmlns:a16="http://schemas.microsoft.com/office/drawing/2014/main" id="{25AFDAA2-8842-4C0C-AC08-2F114682C3DB}"/>
              </a:ext>
            </a:extLst>
          </p:cNvPr>
          <p:cNvSpPr>
            <a:spLocks noGrp="1" noChangeArrowheads="1"/>
          </p:cNvSpPr>
          <p:nvPr>
            <p:ph type="ftr" sz="quarter" idx="11"/>
          </p:nvPr>
        </p:nvSpPr>
        <p:spPr>
          <a:ln/>
        </p:spPr>
        <p:txBody>
          <a:bodyPr/>
          <a:lstStyle>
            <a:lvl1pPr>
              <a:defRPr/>
            </a:lvl1pPr>
          </a:lstStyle>
          <a:p>
            <a:pPr>
              <a:defRPr/>
            </a:pPr>
            <a:endParaRPr lang="pt-BR"/>
          </a:p>
        </p:txBody>
      </p:sp>
      <p:sp>
        <p:nvSpPr>
          <p:cNvPr id="4" name="Rectangle 6">
            <a:extLst>
              <a:ext uri="{FF2B5EF4-FFF2-40B4-BE49-F238E27FC236}">
                <a16:creationId xmlns:a16="http://schemas.microsoft.com/office/drawing/2014/main" id="{03346D1F-E78D-4E0D-82D6-320CABD77AED}"/>
              </a:ext>
            </a:extLst>
          </p:cNvPr>
          <p:cNvSpPr>
            <a:spLocks noGrp="1" noChangeArrowheads="1"/>
          </p:cNvSpPr>
          <p:nvPr>
            <p:ph type="sldNum" sz="quarter" idx="12"/>
          </p:nvPr>
        </p:nvSpPr>
        <p:spPr>
          <a:ln/>
        </p:spPr>
        <p:txBody>
          <a:bodyPr/>
          <a:lstStyle>
            <a:lvl1pPr>
              <a:defRPr/>
            </a:lvl1pPr>
          </a:lstStyle>
          <a:p>
            <a:fld id="{43043D72-1B2E-47B3-BA76-E3F7B155B4A3}" type="slidenum">
              <a:rPr lang="pt-BR" altLang="pt-BR"/>
              <a:pPr/>
              <a:t>‹nº›</a:t>
            </a:fld>
            <a:endParaRPr lang="pt-BR" altLang="pt-BR"/>
          </a:p>
        </p:txBody>
      </p:sp>
    </p:spTree>
    <p:extLst>
      <p:ext uri="{BB962C8B-B14F-4D97-AF65-F5344CB8AC3E}">
        <p14:creationId xmlns:p14="http://schemas.microsoft.com/office/powerpoint/2010/main" val="457423364"/>
      </p:ext>
    </p:extLst>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id="{D1DAF064-EC19-44B5-8D95-76A8DE5E30ED}"/>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FB2C6E31-56FC-4217-8031-0B668E910E38}"/>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953DA52D-D024-46F7-BA77-C5CE1D625ACD}"/>
              </a:ext>
            </a:extLst>
          </p:cNvPr>
          <p:cNvSpPr>
            <a:spLocks noGrp="1" noChangeArrowheads="1"/>
          </p:cNvSpPr>
          <p:nvPr>
            <p:ph type="sldNum" sz="quarter" idx="12"/>
          </p:nvPr>
        </p:nvSpPr>
        <p:spPr>
          <a:ln/>
        </p:spPr>
        <p:txBody>
          <a:bodyPr/>
          <a:lstStyle>
            <a:lvl1pPr>
              <a:defRPr/>
            </a:lvl1pPr>
          </a:lstStyle>
          <a:p>
            <a:fld id="{040FD62A-C0CA-44FD-B30B-FFE60B192B91}" type="slidenum">
              <a:rPr lang="pt-BR" altLang="pt-BR"/>
              <a:pPr/>
              <a:t>‹nº›</a:t>
            </a:fld>
            <a:endParaRPr lang="pt-BR" altLang="pt-BR"/>
          </a:p>
        </p:txBody>
      </p:sp>
    </p:spTree>
    <p:extLst>
      <p:ext uri="{BB962C8B-B14F-4D97-AF65-F5344CB8AC3E}">
        <p14:creationId xmlns:p14="http://schemas.microsoft.com/office/powerpoint/2010/main" val="3854009257"/>
      </p:ext>
    </p:extLst>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id="{99AD9D2B-3D23-4B72-8A24-8F30667CB8DE}"/>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C3EC94AB-93B0-4459-A0E5-9D0D7A453D2A}"/>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1B3A3090-3033-4CEB-B67F-75250C2E6260}"/>
              </a:ext>
            </a:extLst>
          </p:cNvPr>
          <p:cNvSpPr>
            <a:spLocks noGrp="1" noChangeArrowheads="1"/>
          </p:cNvSpPr>
          <p:nvPr>
            <p:ph type="sldNum" sz="quarter" idx="12"/>
          </p:nvPr>
        </p:nvSpPr>
        <p:spPr>
          <a:ln/>
        </p:spPr>
        <p:txBody>
          <a:bodyPr/>
          <a:lstStyle>
            <a:lvl1pPr>
              <a:defRPr/>
            </a:lvl1pPr>
          </a:lstStyle>
          <a:p>
            <a:fld id="{553441F6-60F1-4E3D-BDBD-E9FAEAEAC154}" type="slidenum">
              <a:rPr lang="pt-BR" altLang="pt-BR"/>
              <a:pPr/>
              <a:t>‹nº›</a:t>
            </a:fld>
            <a:endParaRPr lang="pt-BR" altLang="pt-BR"/>
          </a:p>
        </p:txBody>
      </p:sp>
    </p:spTree>
    <p:extLst>
      <p:ext uri="{BB962C8B-B14F-4D97-AF65-F5344CB8AC3E}">
        <p14:creationId xmlns:p14="http://schemas.microsoft.com/office/powerpoint/2010/main" val="303518013"/>
      </p:ext>
    </p:extLst>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2577808-6D98-478E-A6F5-2071B6D4F59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A64F9F87-EA47-4CEE-98B1-6A5699004A37}"/>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id="{FDF5FD5B-21BC-42D3-83B0-D65310241B74}"/>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pt-BR"/>
          </a:p>
        </p:txBody>
      </p:sp>
      <p:sp>
        <p:nvSpPr>
          <p:cNvPr id="1029" name="Rectangle 5">
            <a:extLst>
              <a:ext uri="{FF2B5EF4-FFF2-40B4-BE49-F238E27FC236}">
                <a16:creationId xmlns:a16="http://schemas.microsoft.com/office/drawing/2014/main" id="{F25CA2E4-0822-4B18-8ECF-3283DF98053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pt-BR"/>
          </a:p>
        </p:txBody>
      </p:sp>
      <p:sp>
        <p:nvSpPr>
          <p:cNvPr id="1030" name="Rectangle 6">
            <a:extLst>
              <a:ext uri="{FF2B5EF4-FFF2-40B4-BE49-F238E27FC236}">
                <a16:creationId xmlns:a16="http://schemas.microsoft.com/office/drawing/2014/main" id="{7BA9692C-1645-4F76-8E08-06B6FA066DB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93B96205-8FF8-4737-9E59-DC426FD0ED8C}"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dir="ver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97B9B28A-70E7-466C-A977-3B2930D3F8D3}"/>
              </a:ext>
            </a:extLst>
          </p:cNvPr>
          <p:cNvSpPr txBox="1">
            <a:spLocks noChangeArrowheads="1"/>
          </p:cNvSpPr>
          <p:nvPr/>
        </p:nvSpPr>
        <p:spPr bwMode="auto">
          <a:xfrm>
            <a:off x="971550" y="1484313"/>
            <a:ext cx="72009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Primeiro passo: </a:t>
            </a:r>
            <a:r>
              <a:rPr lang="pt-BR" altLang="pt-BR"/>
              <a:t>estabeleça sua conduta, meta e mudança.</a:t>
            </a:r>
          </a:p>
          <a:p>
            <a:pPr eaLnBrk="1" hangingPunct="1"/>
            <a:endParaRPr lang="pt-BR" altLang="pt-BR"/>
          </a:p>
        </p:txBody>
      </p:sp>
    </p:spTree>
  </p:cSld>
  <p:clrMapOvr>
    <a:masterClrMapping/>
  </p:clrMapOvr>
  <p:transition>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494466D5-D6DE-4EF3-AC1E-B93C06C893A6}"/>
              </a:ext>
            </a:extLst>
          </p:cNvPr>
          <p:cNvSpPr txBox="1">
            <a:spLocks noChangeArrowheads="1"/>
          </p:cNvSpPr>
          <p:nvPr/>
        </p:nvSpPr>
        <p:spPr bwMode="auto">
          <a:xfrm>
            <a:off x="971550" y="1484313"/>
            <a:ext cx="72009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Primeiro passo: </a:t>
            </a:r>
            <a:r>
              <a:rPr lang="pt-BR" altLang="pt-BR"/>
              <a:t>estabeleça sua conduta, meta e mudança.</a:t>
            </a:r>
          </a:p>
          <a:p>
            <a:pPr eaLnBrk="1" hangingPunct="1"/>
            <a:endParaRPr lang="pt-BR" altLang="pt-BR"/>
          </a:p>
          <a:p>
            <a:pPr eaLnBrk="1" hangingPunct="1"/>
            <a:r>
              <a:rPr lang="pt-BR" altLang="pt-BR"/>
              <a:t>- Estabeleça o que é conduta negativa e conduta positiva.</a:t>
            </a:r>
          </a:p>
          <a:p>
            <a:pPr eaLnBrk="1" hangingPunct="1"/>
            <a:r>
              <a:rPr lang="pt-BR" altLang="pt-BR"/>
              <a:t>Ex: Tomo pouca água - conduta negativa.</a:t>
            </a:r>
          </a:p>
        </p:txBody>
      </p:sp>
    </p:spTree>
  </p:cSld>
  <p:clrMapOvr>
    <a:masterClrMapping/>
  </p:clrMapOvr>
  <p:transition>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F3BFF518-6522-4D6A-83F6-0C379859AB40}"/>
              </a:ext>
            </a:extLst>
          </p:cNvPr>
          <p:cNvSpPr txBox="1">
            <a:spLocks noChangeArrowheads="1"/>
          </p:cNvSpPr>
          <p:nvPr/>
        </p:nvSpPr>
        <p:spPr bwMode="auto">
          <a:xfrm>
            <a:off x="971550" y="1484313"/>
            <a:ext cx="78486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 Uma vez que você pensou e escolheu a meta para a mudança, escreva-a com palavras simples, positivas e que possam ser medidas.</a:t>
            </a:r>
          </a:p>
          <a:p>
            <a:pPr eaLnBrk="1" hangingPunct="1"/>
            <a:r>
              <a:rPr lang="pt-BR" altLang="pt-BR"/>
              <a:t>Ex: Tomar 6 copos de água por dia. Evite os termos vagos como </a:t>
            </a:r>
            <a:r>
              <a:rPr lang="pt-BR" altLang="pt-BR" i="1"/>
              <a:t>tomar muita água.</a:t>
            </a:r>
          </a:p>
        </p:txBody>
      </p:sp>
    </p:spTree>
  </p:cSld>
  <p:clrMapOvr>
    <a:masterClrMapping/>
  </p:clrMapOvr>
  <p:transition>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a:extLst>
              <a:ext uri="{FF2B5EF4-FFF2-40B4-BE49-F238E27FC236}">
                <a16:creationId xmlns:a16="http://schemas.microsoft.com/office/drawing/2014/main" id="{2DFFED81-E5A1-4475-B504-1022CA7013F1}"/>
              </a:ext>
            </a:extLst>
          </p:cNvPr>
          <p:cNvSpPr txBox="1">
            <a:spLocks noChangeArrowheads="1"/>
          </p:cNvSpPr>
          <p:nvPr/>
        </p:nvSpPr>
        <p:spPr bwMode="auto">
          <a:xfrm>
            <a:off x="1116013" y="1196975"/>
            <a:ext cx="7200900"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  Depois escreva, com letras coloridas, especiais e grandes, em um pequeno cartaz, com os seguintes dizeres:</a:t>
            </a:r>
            <a:endParaRPr lang="pt-BR" altLang="ko-KR">
              <a:ea typeface="굴림" panose="020B0600000101010101" pitchFamily="34" charset="-127"/>
            </a:endParaRPr>
          </a:p>
          <a:p>
            <a:pPr eaLnBrk="1" hangingPunct="1"/>
            <a:r>
              <a:rPr lang="pt-BR" altLang="ko-KR">
                <a:ea typeface="굴림" panose="020B0600000101010101" pitchFamily="34" charset="-127"/>
              </a:rPr>
              <a:t>Ex: </a:t>
            </a:r>
            <a:r>
              <a:rPr lang="pt-BR" altLang="ko-KR" b="1">
                <a:ea typeface="굴림" panose="020B0600000101010101" pitchFamily="34" charset="-127"/>
              </a:rPr>
              <a:t>Minha meta</a:t>
            </a:r>
            <a:r>
              <a:rPr lang="pt-BR" altLang="ko-KR">
                <a:ea typeface="굴림" panose="020B0600000101010101" pitchFamily="34" charset="-127"/>
              </a:rPr>
              <a:t>: </a:t>
            </a:r>
            <a:r>
              <a:rPr lang="pt-BR" altLang="ko-KR" i="1">
                <a:ea typeface="굴림" panose="020B0600000101010101" pitchFamily="34" charset="-127"/>
              </a:rPr>
              <a:t>Tomar 6 a 8 copos de água por dia.</a:t>
            </a:r>
            <a:endParaRPr lang="pt-BR" altLang="ko-KR">
              <a:ea typeface="굴림" panose="020B0600000101010101" pitchFamily="34" charset="-127"/>
            </a:endParaRPr>
          </a:p>
        </p:txBody>
      </p:sp>
    </p:spTree>
  </p:cSld>
  <p:clrMapOvr>
    <a:masterClrMapping/>
  </p:clrMapOvr>
  <p:transition>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58B96B94-2976-4F0D-9CDE-36E182A64E06}"/>
              </a:ext>
            </a:extLst>
          </p:cNvPr>
          <p:cNvSpPr txBox="1">
            <a:spLocks noChangeArrowheads="1"/>
          </p:cNvSpPr>
          <p:nvPr/>
        </p:nvSpPr>
        <p:spPr bwMode="auto">
          <a:xfrm>
            <a:off x="1042988" y="1539875"/>
            <a:ext cx="7272337"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ko-KR" b="1">
                <a:ea typeface="굴림" panose="020B0600000101010101" pitchFamily="34" charset="-127"/>
              </a:rPr>
              <a:t>Obs</a:t>
            </a:r>
            <a:r>
              <a:rPr lang="pt-BR" altLang="ko-KR">
                <a:ea typeface="굴림" panose="020B0600000101010101" pitchFamily="34" charset="-127"/>
              </a:rPr>
              <a:t>: Coloque o cartaz ao lado do espelho do banheiro, em seu quarto, em seu escritório, ou em algum lugar onde o veja constantemente.</a:t>
            </a:r>
            <a:endParaRPr lang="pt-BR" altLang="pt-BR"/>
          </a:p>
          <a:p>
            <a:pPr eaLnBrk="1" hangingPunct="1">
              <a:spcBef>
                <a:spcPct val="50000"/>
              </a:spcBef>
            </a:pPr>
            <a:endParaRPr lang="pt-BR" altLang="pt-BR"/>
          </a:p>
        </p:txBody>
      </p:sp>
    </p:spTree>
  </p:cSld>
  <p:clrMapOvr>
    <a:masterClrMapping/>
  </p:clrMapOvr>
  <p:transition>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a:extLst>
              <a:ext uri="{FF2B5EF4-FFF2-40B4-BE49-F238E27FC236}">
                <a16:creationId xmlns:a16="http://schemas.microsoft.com/office/drawing/2014/main" id="{C794B3A2-399D-48AD-90D3-12E1D6EC8AE9}"/>
              </a:ext>
            </a:extLst>
          </p:cNvPr>
          <p:cNvSpPr txBox="1">
            <a:spLocks noChangeArrowheads="1"/>
          </p:cNvSpPr>
          <p:nvPr/>
        </p:nvSpPr>
        <p:spPr bwMode="auto">
          <a:xfrm>
            <a:off x="1187450" y="1395413"/>
            <a:ext cx="6913563" cy="185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lnSpc>
                <a:spcPct val="80000"/>
              </a:lnSpc>
            </a:pPr>
            <a:r>
              <a:rPr lang="pt-BR" altLang="pt-BR" b="1"/>
              <a:t>Segundo passo:</a:t>
            </a:r>
            <a:r>
              <a:rPr lang="pt-BR" altLang="pt-BR"/>
              <a:t> Faça uma lista dos antecedentes da Conduta Negativa.</a:t>
            </a:r>
          </a:p>
          <a:p>
            <a:pPr eaLnBrk="1" hangingPunct="1">
              <a:lnSpc>
                <a:spcPct val="80000"/>
              </a:lnSpc>
            </a:pPr>
            <a:endParaRPr lang="pt-BR" altLang="pt-BR"/>
          </a:p>
          <a:p>
            <a:pPr eaLnBrk="1" hangingPunct="1">
              <a:lnSpc>
                <a:spcPct val="80000"/>
              </a:lnSpc>
            </a:pPr>
            <a:endParaRPr lang="pt-BR" altLang="pt-BR"/>
          </a:p>
        </p:txBody>
      </p:sp>
    </p:spTree>
  </p:cSld>
  <p:clrMapOvr>
    <a:masterClrMapping/>
  </p:clrMapOvr>
  <p:transition>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a:extLst>
              <a:ext uri="{FF2B5EF4-FFF2-40B4-BE49-F238E27FC236}">
                <a16:creationId xmlns:a16="http://schemas.microsoft.com/office/drawing/2014/main" id="{5D98D922-DED5-4423-8FF2-64CD1CC7CC9F}"/>
              </a:ext>
            </a:extLst>
          </p:cNvPr>
          <p:cNvSpPr txBox="1">
            <a:spLocks noChangeArrowheads="1"/>
          </p:cNvSpPr>
          <p:nvPr/>
        </p:nvSpPr>
        <p:spPr bwMode="auto">
          <a:xfrm>
            <a:off x="1187450" y="1136650"/>
            <a:ext cx="756126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lnSpc>
                <a:spcPct val="80000"/>
              </a:lnSpc>
            </a:pPr>
            <a:r>
              <a:rPr lang="pt-BR" altLang="pt-BR" b="1"/>
              <a:t>Segundo passo:</a:t>
            </a:r>
            <a:r>
              <a:rPr lang="pt-BR" altLang="pt-BR"/>
              <a:t> Faça uma lista dos antecedentes da Conduta Negativa.</a:t>
            </a:r>
          </a:p>
          <a:p>
            <a:pPr eaLnBrk="1" hangingPunct="1">
              <a:lnSpc>
                <a:spcPct val="80000"/>
              </a:lnSpc>
            </a:pPr>
            <a:endParaRPr lang="pt-BR" altLang="pt-BR"/>
          </a:p>
          <a:p>
            <a:pPr eaLnBrk="1" hangingPunct="1">
              <a:lnSpc>
                <a:spcPct val="80000"/>
              </a:lnSpc>
            </a:pPr>
            <a:r>
              <a:rPr lang="pt-BR" altLang="pt-BR"/>
              <a:t>- Faça uma boa análise para saber que experiências condicionaram esta prática de conduta negativa. É necessário descobrir o que facilitou e o levou a desenvolver o mau hábito que agora quer mudar.</a:t>
            </a:r>
          </a:p>
        </p:txBody>
      </p:sp>
    </p:spTree>
  </p:cSld>
  <p:clrMapOvr>
    <a:masterClrMapping/>
  </p:clrMapOvr>
  <p:transition>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a:extLst>
              <a:ext uri="{FF2B5EF4-FFF2-40B4-BE49-F238E27FC236}">
                <a16:creationId xmlns:a16="http://schemas.microsoft.com/office/drawing/2014/main" id="{B7FD3929-3981-43BB-A855-776A6D02F339}"/>
              </a:ext>
            </a:extLst>
          </p:cNvPr>
          <p:cNvSpPr txBox="1">
            <a:spLocks noChangeArrowheads="1"/>
          </p:cNvSpPr>
          <p:nvPr/>
        </p:nvSpPr>
        <p:spPr bwMode="auto">
          <a:xfrm>
            <a:off x="1116013" y="1341438"/>
            <a:ext cx="7127875"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 Responda às seguintes perguntas: Porque não tomar água? Porque não gosto de tomar água? Analise e encontre razões. </a:t>
            </a:r>
          </a:p>
          <a:p>
            <a:pPr eaLnBrk="1" hangingPunct="1"/>
            <a:endParaRPr lang="pt-BR" altLang="pt-BR"/>
          </a:p>
          <a:p>
            <a:pPr eaLnBrk="1" hangingPunct="1"/>
            <a:endParaRPr lang="pt-BR" altLang="pt-BR"/>
          </a:p>
        </p:txBody>
      </p:sp>
    </p:spTree>
  </p:cSld>
  <p:clrMapOvr>
    <a:masterClrMapping/>
  </p:clrMapOvr>
  <p:transition>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a:extLst>
              <a:ext uri="{FF2B5EF4-FFF2-40B4-BE49-F238E27FC236}">
                <a16:creationId xmlns:a16="http://schemas.microsoft.com/office/drawing/2014/main" id="{35B21497-53FC-4CF3-BB05-F33ABB2C9878}"/>
              </a:ext>
            </a:extLst>
          </p:cNvPr>
          <p:cNvSpPr txBox="1">
            <a:spLocks noChangeArrowheads="1"/>
          </p:cNvSpPr>
          <p:nvPr/>
        </p:nvSpPr>
        <p:spPr bwMode="auto">
          <a:xfrm>
            <a:off x="1116013" y="1341438"/>
            <a:ext cx="7127875"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 Responda às seguintes perguntas: Porque não tomar água? Porque não gosto de tomar água? Analise e encontre razões. </a:t>
            </a:r>
          </a:p>
          <a:p>
            <a:pPr eaLnBrk="1" hangingPunct="1"/>
            <a:endParaRPr lang="pt-BR" altLang="pt-BR"/>
          </a:p>
          <a:p>
            <a:pPr eaLnBrk="1" hangingPunct="1"/>
            <a:r>
              <a:rPr lang="pt-BR" altLang="pt-BR"/>
              <a:t>- Faça uma lista de razões porque não consegue beber água suficiente.</a:t>
            </a:r>
          </a:p>
        </p:txBody>
      </p:sp>
    </p:spTree>
  </p:cSld>
  <p:clrMapOvr>
    <a:masterClrMapping/>
  </p:clrMapOvr>
  <p:transition>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a:extLst>
              <a:ext uri="{FF2B5EF4-FFF2-40B4-BE49-F238E27FC236}">
                <a16:creationId xmlns:a16="http://schemas.microsoft.com/office/drawing/2014/main" id="{0B40970E-78C3-4F10-8C33-571BF8B7596E}"/>
              </a:ext>
            </a:extLst>
          </p:cNvPr>
          <p:cNvSpPr txBox="1">
            <a:spLocks noChangeArrowheads="1"/>
          </p:cNvSpPr>
          <p:nvPr/>
        </p:nvSpPr>
        <p:spPr bwMode="auto">
          <a:xfrm>
            <a:off x="1042988" y="1617663"/>
            <a:ext cx="72009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pt-BR" b="1"/>
              <a:t>Terceiro passo:</a:t>
            </a:r>
            <a:r>
              <a:rPr lang="pt-BR" altLang="pt-BR"/>
              <a:t> Faça uma pequena lista das conseqüências da Conduta Negativa.</a:t>
            </a:r>
          </a:p>
        </p:txBody>
      </p:sp>
    </p:spTree>
  </p:cSld>
  <p:clrMapOvr>
    <a:masterClrMapping/>
  </p:clrMapOvr>
  <p:transition>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5">
            <a:extLst>
              <a:ext uri="{FF2B5EF4-FFF2-40B4-BE49-F238E27FC236}">
                <a16:creationId xmlns:a16="http://schemas.microsoft.com/office/drawing/2014/main" id="{43EC92CA-7E96-471E-A9DB-D12BD0DF4F12}"/>
              </a:ext>
            </a:extLst>
          </p:cNvPr>
          <p:cNvSpPr txBox="1">
            <a:spLocks noChangeArrowheads="1"/>
          </p:cNvSpPr>
          <p:nvPr/>
        </p:nvSpPr>
        <p:spPr bwMode="auto">
          <a:xfrm>
            <a:off x="971550" y="1557338"/>
            <a:ext cx="72009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pt-BR"/>
              <a:t>Neste seminário, você vai conhecer os 7 passos da auto-educação em saúde e como aplicá-los à vida pessoal.</a:t>
            </a:r>
          </a:p>
        </p:txBody>
      </p:sp>
    </p:spTree>
  </p:cSld>
  <p:clrMapOvr>
    <a:masterClrMapping/>
  </p:clrMapOvr>
  <p:transition>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a:extLst>
              <a:ext uri="{FF2B5EF4-FFF2-40B4-BE49-F238E27FC236}">
                <a16:creationId xmlns:a16="http://schemas.microsoft.com/office/drawing/2014/main" id="{7848DBF4-D981-4973-9A4F-13F11B61325B}"/>
              </a:ext>
            </a:extLst>
          </p:cNvPr>
          <p:cNvSpPr txBox="1">
            <a:spLocks noChangeArrowheads="1"/>
          </p:cNvSpPr>
          <p:nvPr/>
        </p:nvSpPr>
        <p:spPr bwMode="auto">
          <a:xfrm>
            <a:off x="1042988" y="1484313"/>
            <a:ext cx="6697662"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Que poderia acontecer comigo se continuar bebendo pouca água? </a:t>
            </a:r>
          </a:p>
          <a:p>
            <a:pPr eaLnBrk="1" hangingPunct="1"/>
            <a:r>
              <a:rPr lang="pt-BR" altLang="pt-BR"/>
              <a:t>Faça uma lista de prováveis conseqüências. As seguintes situações poderiam ser o resultado de não tomar água:</a:t>
            </a:r>
          </a:p>
        </p:txBody>
      </p:sp>
    </p:spTree>
  </p:cSld>
  <p:clrMapOvr>
    <a:masterClrMapping/>
  </p:clrMapOvr>
  <p:transition>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a:extLst>
              <a:ext uri="{FF2B5EF4-FFF2-40B4-BE49-F238E27FC236}">
                <a16:creationId xmlns:a16="http://schemas.microsoft.com/office/drawing/2014/main" id="{6BD73BF5-2746-456B-B423-42120EDDCA86}"/>
              </a:ext>
            </a:extLst>
          </p:cNvPr>
          <p:cNvSpPr txBox="1">
            <a:spLocks noChangeArrowheads="1"/>
          </p:cNvSpPr>
          <p:nvPr/>
        </p:nvSpPr>
        <p:spPr bwMode="auto">
          <a:xfrm>
            <a:off x="1042988" y="1484313"/>
            <a:ext cx="72009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1" eaLnBrk="1" hangingPunct="1"/>
            <a:r>
              <a:rPr lang="pt-BR" altLang="ko-KR">
                <a:ea typeface="굴림" panose="020B0600000101010101" pitchFamily="34" charset="-127"/>
              </a:rPr>
              <a:t>- digestão mais lenta;</a:t>
            </a:r>
          </a:p>
          <a:p>
            <a:pPr lvl="1" eaLnBrk="1" hangingPunct="1"/>
            <a:r>
              <a:rPr lang="pt-BR" altLang="ko-KR">
                <a:ea typeface="굴림" panose="020B0600000101010101" pitchFamily="34" charset="-127"/>
              </a:rPr>
              <a:t>- cérebro obscurecido;</a:t>
            </a:r>
          </a:p>
          <a:p>
            <a:pPr lvl="1" eaLnBrk="1" hangingPunct="1"/>
            <a:r>
              <a:rPr lang="pt-BR" altLang="ko-KR">
                <a:ea typeface="굴림" panose="020B0600000101010101" pitchFamily="34" charset="-127"/>
              </a:rPr>
              <a:t>- rins trabalharão mais;</a:t>
            </a:r>
          </a:p>
          <a:p>
            <a:pPr lvl="1" eaLnBrk="1" hangingPunct="1"/>
            <a:r>
              <a:rPr lang="pt-BR" altLang="ko-KR">
                <a:ea typeface="굴림" panose="020B0600000101010101" pitchFamily="34" charset="-127"/>
              </a:rPr>
              <a:t>- Pode sofrer de obstipação</a:t>
            </a:r>
            <a:r>
              <a:rPr lang="pt-BR" altLang="ko-KR" b="1">
                <a:ea typeface="굴림" panose="020B0600000101010101" pitchFamily="34" charset="-127"/>
              </a:rPr>
              <a:t> </a:t>
            </a:r>
            <a:r>
              <a:rPr lang="pt-BR" altLang="ko-KR">
                <a:ea typeface="굴림" panose="020B0600000101010101" pitchFamily="34" charset="-127"/>
              </a:rPr>
              <a:t>intestinal;</a:t>
            </a:r>
          </a:p>
          <a:p>
            <a:pPr lvl="1" eaLnBrk="1" hangingPunct="1"/>
            <a:r>
              <a:rPr lang="pt-BR" altLang="ko-KR">
                <a:ea typeface="굴림" panose="020B0600000101010101" pitchFamily="34" charset="-127"/>
              </a:rPr>
              <a:t>- Pode ficar acima do peso ideal.</a:t>
            </a:r>
            <a:endParaRPr lang="pt-BR" altLang="pt-B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iterate type="wd">
                                    <p:tmPct val="10000"/>
                                  </p:iterate>
                                  <p:childTnLst>
                                    <p:set>
                                      <p:cBhvr>
                                        <p:cTn id="6" dur="1" fill="hold">
                                          <p:stCondLst>
                                            <p:cond delay="0"/>
                                          </p:stCondLst>
                                        </p:cTn>
                                        <p:tgtEl>
                                          <p:spTgt spid="22532">
                                            <p:txEl>
                                              <p:pRg st="0" end="0"/>
                                            </p:txEl>
                                          </p:spTgt>
                                        </p:tgtEl>
                                        <p:attrNameLst>
                                          <p:attrName>style.visibility</p:attrName>
                                        </p:attrNameLst>
                                      </p:cBhvr>
                                      <p:to>
                                        <p:strVal val="visible"/>
                                      </p:to>
                                    </p:set>
                                    <p:animEffect transition="in" filter="dissolve">
                                      <p:cBhvr>
                                        <p:cTn id="7" dur="500"/>
                                        <p:tgtEl>
                                          <p:spTgt spid="225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iterate type="wd">
                                    <p:tmPct val="10000"/>
                                  </p:iterate>
                                  <p:childTnLst>
                                    <p:set>
                                      <p:cBhvr>
                                        <p:cTn id="11" dur="1" fill="hold">
                                          <p:stCondLst>
                                            <p:cond delay="0"/>
                                          </p:stCondLst>
                                        </p:cTn>
                                        <p:tgtEl>
                                          <p:spTgt spid="22532">
                                            <p:txEl>
                                              <p:pRg st="1" end="1"/>
                                            </p:txEl>
                                          </p:spTgt>
                                        </p:tgtEl>
                                        <p:attrNameLst>
                                          <p:attrName>style.visibility</p:attrName>
                                        </p:attrNameLst>
                                      </p:cBhvr>
                                      <p:to>
                                        <p:strVal val="visible"/>
                                      </p:to>
                                    </p:set>
                                    <p:animEffect transition="in" filter="dissolve">
                                      <p:cBhvr>
                                        <p:cTn id="12" dur="500"/>
                                        <p:tgtEl>
                                          <p:spTgt spid="2253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iterate type="wd">
                                    <p:tmPct val="10000"/>
                                  </p:iterate>
                                  <p:childTnLst>
                                    <p:set>
                                      <p:cBhvr>
                                        <p:cTn id="16" dur="1" fill="hold">
                                          <p:stCondLst>
                                            <p:cond delay="0"/>
                                          </p:stCondLst>
                                        </p:cTn>
                                        <p:tgtEl>
                                          <p:spTgt spid="22532">
                                            <p:txEl>
                                              <p:pRg st="2" end="2"/>
                                            </p:txEl>
                                          </p:spTgt>
                                        </p:tgtEl>
                                        <p:attrNameLst>
                                          <p:attrName>style.visibility</p:attrName>
                                        </p:attrNameLst>
                                      </p:cBhvr>
                                      <p:to>
                                        <p:strVal val="visible"/>
                                      </p:to>
                                    </p:set>
                                    <p:animEffect transition="in" filter="dissolve">
                                      <p:cBhvr>
                                        <p:cTn id="17" dur="500"/>
                                        <p:tgtEl>
                                          <p:spTgt spid="2253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iterate type="wd">
                                    <p:tmPct val="10000"/>
                                  </p:iterate>
                                  <p:childTnLst>
                                    <p:set>
                                      <p:cBhvr>
                                        <p:cTn id="21" dur="1" fill="hold">
                                          <p:stCondLst>
                                            <p:cond delay="0"/>
                                          </p:stCondLst>
                                        </p:cTn>
                                        <p:tgtEl>
                                          <p:spTgt spid="22532">
                                            <p:txEl>
                                              <p:pRg st="3" end="3"/>
                                            </p:txEl>
                                          </p:spTgt>
                                        </p:tgtEl>
                                        <p:attrNameLst>
                                          <p:attrName>style.visibility</p:attrName>
                                        </p:attrNameLst>
                                      </p:cBhvr>
                                      <p:to>
                                        <p:strVal val="visible"/>
                                      </p:to>
                                    </p:set>
                                    <p:animEffect transition="in" filter="dissolve">
                                      <p:cBhvr>
                                        <p:cTn id="22" dur="500"/>
                                        <p:tgtEl>
                                          <p:spTgt spid="2253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iterate type="wd">
                                    <p:tmPct val="10000"/>
                                  </p:iterate>
                                  <p:childTnLst>
                                    <p:set>
                                      <p:cBhvr>
                                        <p:cTn id="26" dur="1" fill="hold">
                                          <p:stCondLst>
                                            <p:cond delay="0"/>
                                          </p:stCondLst>
                                        </p:cTn>
                                        <p:tgtEl>
                                          <p:spTgt spid="22532">
                                            <p:txEl>
                                              <p:pRg st="4" end="4"/>
                                            </p:txEl>
                                          </p:spTgt>
                                        </p:tgtEl>
                                        <p:attrNameLst>
                                          <p:attrName>style.visibility</p:attrName>
                                        </p:attrNameLst>
                                      </p:cBhvr>
                                      <p:to>
                                        <p:strVal val="visible"/>
                                      </p:to>
                                    </p:set>
                                    <p:animEffect transition="in" filter="dissolve">
                                      <p:cBhvr>
                                        <p:cTn id="27" dur="500"/>
                                        <p:tgtEl>
                                          <p:spTgt spid="225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a:extLst>
              <a:ext uri="{FF2B5EF4-FFF2-40B4-BE49-F238E27FC236}">
                <a16:creationId xmlns:a16="http://schemas.microsoft.com/office/drawing/2014/main" id="{52B3A946-BCE8-4332-A722-67CC8125CD0E}"/>
              </a:ext>
            </a:extLst>
          </p:cNvPr>
          <p:cNvSpPr txBox="1">
            <a:spLocks noChangeArrowheads="1"/>
          </p:cNvSpPr>
          <p:nvPr/>
        </p:nvSpPr>
        <p:spPr bwMode="auto">
          <a:xfrm>
            <a:off x="1187450" y="1628775"/>
            <a:ext cx="6624638"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Quarto passo:</a:t>
            </a:r>
            <a:r>
              <a:rPr lang="pt-BR" altLang="pt-BR"/>
              <a:t> Faça uma lista dos benefícios da meta de mudança</a:t>
            </a:r>
          </a:p>
          <a:p>
            <a:pPr lvl="2" eaLnBrk="1" hangingPunct="1"/>
            <a:endParaRPr lang="pt-BR" altLang="pt-BR"/>
          </a:p>
          <a:p>
            <a:pPr lvl="2" eaLnBrk="1" hangingPunct="1"/>
            <a:r>
              <a:rPr lang="pt-BR" altLang="pt-BR"/>
              <a:t>Este é o momento para responder as seguintes perguntas:</a:t>
            </a:r>
          </a:p>
        </p:txBody>
      </p:sp>
    </p:spTree>
  </p:cSld>
  <p:clrMapOvr>
    <a:masterClrMapping/>
  </p:clrMapOvr>
  <p:transition>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a:extLst>
              <a:ext uri="{FF2B5EF4-FFF2-40B4-BE49-F238E27FC236}">
                <a16:creationId xmlns:a16="http://schemas.microsoft.com/office/drawing/2014/main" id="{37D490D9-DCE8-4FBD-B03D-4DB584C62499}"/>
              </a:ext>
            </a:extLst>
          </p:cNvPr>
          <p:cNvSpPr txBox="1">
            <a:spLocks noChangeArrowheads="1"/>
          </p:cNvSpPr>
          <p:nvPr/>
        </p:nvSpPr>
        <p:spPr bwMode="auto">
          <a:xfrm>
            <a:off x="1116013" y="1860550"/>
            <a:ext cx="7056437"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a) Por que devo mudar?</a:t>
            </a:r>
          </a:p>
          <a:p>
            <a:pPr eaLnBrk="1" hangingPunct="1"/>
            <a:endParaRPr lang="pt-BR" altLang="pt-BR"/>
          </a:p>
          <a:p>
            <a:pPr eaLnBrk="1" hangingPunct="1"/>
            <a:endParaRPr lang="pt-BR" altLang="pt-BR"/>
          </a:p>
        </p:txBody>
      </p:sp>
    </p:spTree>
  </p:cSld>
  <p:clrMapOvr>
    <a:masterClrMapping/>
  </p:clrMapOvr>
  <p:transition>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4">
            <a:extLst>
              <a:ext uri="{FF2B5EF4-FFF2-40B4-BE49-F238E27FC236}">
                <a16:creationId xmlns:a16="http://schemas.microsoft.com/office/drawing/2014/main" id="{69E8FD43-7B15-4D86-BC6E-92CD5933925D}"/>
              </a:ext>
            </a:extLst>
          </p:cNvPr>
          <p:cNvSpPr txBox="1">
            <a:spLocks noChangeArrowheads="1"/>
          </p:cNvSpPr>
          <p:nvPr/>
        </p:nvSpPr>
        <p:spPr bwMode="auto">
          <a:xfrm>
            <a:off x="1116013" y="1860550"/>
            <a:ext cx="7056437"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a) Por que devo mudar?</a:t>
            </a:r>
          </a:p>
          <a:p>
            <a:pPr eaLnBrk="1" hangingPunct="1"/>
            <a:endParaRPr lang="pt-BR" altLang="pt-BR"/>
          </a:p>
          <a:p>
            <a:pPr eaLnBrk="1" hangingPunct="1"/>
            <a:r>
              <a:rPr lang="pt-BR" altLang="pt-BR"/>
              <a:t>b) Quais são os benefícios de tomar 6 copos de água por dia?</a:t>
            </a:r>
          </a:p>
        </p:txBody>
      </p:sp>
    </p:spTree>
  </p:cSld>
  <p:clrMapOvr>
    <a:masterClrMapping/>
  </p:clrMapOvr>
  <p:transition>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a:extLst>
              <a:ext uri="{FF2B5EF4-FFF2-40B4-BE49-F238E27FC236}">
                <a16:creationId xmlns:a16="http://schemas.microsoft.com/office/drawing/2014/main" id="{3FB222B5-61D8-4D7E-8EE0-67563FBAE8AF}"/>
              </a:ext>
            </a:extLst>
          </p:cNvPr>
          <p:cNvSpPr txBox="1">
            <a:spLocks noChangeArrowheads="1"/>
          </p:cNvSpPr>
          <p:nvPr/>
        </p:nvSpPr>
        <p:spPr bwMode="auto">
          <a:xfrm>
            <a:off x="1116013" y="1196975"/>
            <a:ext cx="6985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2" eaLnBrk="1" hangingPunct="1">
              <a:lnSpc>
                <a:spcPct val="80000"/>
              </a:lnSpc>
            </a:pPr>
            <a:r>
              <a:rPr lang="pt-BR" altLang="pt-BR"/>
              <a:t>Faça uma lista de alguns benefícios percebidos. Ex: </a:t>
            </a:r>
            <a:endParaRPr lang="pt-BR" altLang="ko-KR">
              <a:ea typeface="굴림" panose="020B0600000101010101" pitchFamily="34" charset="-127"/>
            </a:endParaRPr>
          </a:p>
        </p:txBody>
      </p:sp>
    </p:spTree>
  </p:cSld>
  <p:clrMapOvr>
    <a:masterClrMapping/>
  </p:clrMapOvr>
  <p:transition>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a:extLst>
              <a:ext uri="{FF2B5EF4-FFF2-40B4-BE49-F238E27FC236}">
                <a16:creationId xmlns:a16="http://schemas.microsoft.com/office/drawing/2014/main" id="{B0446F15-137A-4D1A-91A3-F57B5B0F3781}"/>
              </a:ext>
            </a:extLst>
          </p:cNvPr>
          <p:cNvSpPr txBox="1">
            <a:spLocks noChangeArrowheads="1"/>
          </p:cNvSpPr>
          <p:nvPr/>
        </p:nvSpPr>
        <p:spPr bwMode="auto">
          <a:xfrm>
            <a:off x="1116013" y="1196975"/>
            <a:ext cx="6985000" cy="141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2" eaLnBrk="1" hangingPunct="1">
              <a:lnSpc>
                <a:spcPct val="80000"/>
              </a:lnSpc>
            </a:pPr>
            <a:r>
              <a:rPr lang="pt-BR" altLang="pt-BR"/>
              <a:t>Faça uma lista de alguns benefícios percebidos. Ex: </a:t>
            </a:r>
            <a:endParaRPr lang="pt-BR" altLang="ko-KR">
              <a:ea typeface="굴림" panose="020B0600000101010101" pitchFamily="34" charset="-127"/>
            </a:endParaRPr>
          </a:p>
          <a:p>
            <a:pPr lvl="1" eaLnBrk="1" hangingPunct="1">
              <a:lnSpc>
                <a:spcPct val="80000"/>
              </a:lnSpc>
            </a:pPr>
            <a:r>
              <a:rPr lang="pt-BR" altLang="ko-KR">
                <a:ea typeface="굴림" panose="020B0600000101010101" pitchFamily="34" charset="-127"/>
              </a:rPr>
              <a:t>- Vou perder peso;</a:t>
            </a:r>
          </a:p>
        </p:txBody>
      </p:sp>
    </p:spTree>
  </p:cSld>
  <p:clrMapOvr>
    <a:masterClrMapping/>
  </p:clrMapOvr>
  <p:transition>
    <p:randomBa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a:extLst>
              <a:ext uri="{FF2B5EF4-FFF2-40B4-BE49-F238E27FC236}">
                <a16:creationId xmlns:a16="http://schemas.microsoft.com/office/drawing/2014/main" id="{8F15AF70-7E6B-4F68-B5E7-2814DF66277F}"/>
              </a:ext>
            </a:extLst>
          </p:cNvPr>
          <p:cNvSpPr txBox="1">
            <a:spLocks noChangeArrowheads="1"/>
          </p:cNvSpPr>
          <p:nvPr/>
        </p:nvSpPr>
        <p:spPr bwMode="auto">
          <a:xfrm>
            <a:off x="1116013" y="1196975"/>
            <a:ext cx="6985000"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2" eaLnBrk="1" hangingPunct="1">
              <a:lnSpc>
                <a:spcPct val="80000"/>
              </a:lnSpc>
            </a:pPr>
            <a:r>
              <a:rPr lang="pt-BR" altLang="pt-BR"/>
              <a:t>Faça uma lista de alguns benefícios percebidos. Ex: </a:t>
            </a:r>
            <a:endParaRPr lang="pt-BR" altLang="ko-KR">
              <a:ea typeface="굴림" panose="020B0600000101010101" pitchFamily="34" charset="-127"/>
            </a:endParaRPr>
          </a:p>
          <a:p>
            <a:pPr lvl="1" eaLnBrk="1" hangingPunct="1">
              <a:lnSpc>
                <a:spcPct val="80000"/>
              </a:lnSpc>
            </a:pPr>
            <a:r>
              <a:rPr lang="pt-BR" altLang="ko-KR">
                <a:ea typeface="굴림" panose="020B0600000101010101" pitchFamily="34" charset="-127"/>
              </a:rPr>
              <a:t>- Vou perder peso;</a:t>
            </a:r>
          </a:p>
          <a:p>
            <a:pPr lvl="1" eaLnBrk="1" hangingPunct="1">
              <a:lnSpc>
                <a:spcPct val="80000"/>
              </a:lnSpc>
              <a:buFontTx/>
              <a:buChar char="-"/>
            </a:pPr>
            <a:r>
              <a:rPr lang="pt-BR" altLang="ko-KR">
                <a:ea typeface="굴림" panose="020B0600000101010101" pitchFamily="34" charset="-127"/>
              </a:rPr>
              <a:t> Controlarei melhor meu desejo de  </a:t>
            </a:r>
          </a:p>
          <a:p>
            <a:pPr lvl="1" eaLnBrk="1" hangingPunct="1">
              <a:lnSpc>
                <a:spcPct val="80000"/>
              </a:lnSpc>
            </a:pPr>
            <a:r>
              <a:rPr lang="pt-BR" altLang="ko-KR">
                <a:ea typeface="굴림" panose="020B0600000101010101" pitchFamily="34" charset="-127"/>
              </a:rPr>
              <a:t>  comer demais;</a:t>
            </a:r>
          </a:p>
        </p:txBody>
      </p:sp>
    </p:spTree>
  </p:cSld>
  <p:clrMapOvr>
    <a:masterClrMapping/>
  </p:clrMapOvr>
  <p:transition>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a:extLst>
              <a:ext uri="{FF2B5EF4-FFF2-40B4-BE49-F238E27FC236}">
                <a16:creationId xmlns:a16="http://schemas.microsoft.com/office/drawing/2014/main" id="{027D1C7D-15FA-466A-9A26-E78B1EB8B92B}"/>
              </a:ext>
            </a:extLst>
          </p:cNvPr>
          <p:cNvSpPr txBox="1">
            <a:spLocks noChangeArrowheads="1"/>
          </p:cNvSpPr>
          <p:nvPr/>
        </p:nvSpPr>
        <p:spPr bwMode="auto">
          <a:xfrm>
            <a:off x="1116013" y="1196975"/>
            <a:ext cx="69850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2" eaLnBrk="1" hangingPunct="1">
              <a:lnSpc>
                <a:spcPct val="80000"/>
              </a:lnSpc>
            </a:pPr>
            <a:r>
              <a:rPr lang="pt-BR" altLang="pt-BR"/>
              <a:t>Faça uma lista de alguns benefícios percebidos. Ex: </a:t>
            </a:r>
            <a:endParaRPr lang="pt-BR" altLang="ko-KR">
              <a:ea typeface="굴림" panose="020B0600000101010101" pitchFamily="34" charset="-127"/>
            </a:endParaRPr>
          </a:p>
          <a:p>
            <a:pPr lvl="1" eaLnBrk="1" hangingPunct="1">
              <a:lnSpc>
                <a:spcPct val="80000"/>
              </a:lnSpc>
            </a:pPr>
            <a:r>
              <a:rPr lang="pt-BR" altLang="ko-KR">
                <a:ea typeface="굴림" panose="020B0600000101010101" pitchFamily="34" charset="-127"/>
              </a:rPr>
              <a:t>- Vou perder peso;</a:t>
            </a:r>
          </a:p>
          <a:p>
            <a:pPr lvl="1" eaLnBrk="1" hangingPunct="1">
              <a:lnSpc>
                <a:spcPct val="80000"/>
              </a:lnSpc>
              <a:buFontTx/>
              <a:buChar char="-"/>
            </a:pPr>
            <a:r>
              <a:rPr lang="pt-BR" altLang="ko-KR">
                <a:ea typeface="굴림" panose="020B0600000101010101" pitchFamily="34" charset="-127"/>
              </a:rPr>
              <a:t> Controlarei melhor meu desejo de  </a:t>
            </a:r>
          </a:p>
          <a:p>
            <a:pPr lvl="1" eaLnBrk="1" hangingPunct="1">
              <a:lnSpc>
                <a:spcPct val="80000"/>
              </a:lnSpc>
            </a:pPr>
            <a:r>
              <a:rPr lang="pt-BR" altLang="ko-KR">
                <a:ea typeface="굴림" panose="020B0600000101010101" pitchFamily="34" charset="-127"/>
              </a:rPr>
              <a:t>  comer demais;</a:t>
            </a:r>
          </a:p>
          <a:p>
            <a:pPr lvl="1" eaLnBrk="1" hangingPunct="1">
              <a:lnSpc>
                <a:spcPct val="80000"/>
              </a:lnSpc>
              <a:buFontTx/>
              <a:buChar char="-"/>
            </a:pPr>
            <a:r>
              <a:rPr lang="pt-BR" altLang="ko-KR">
                <a:ea typeface="굴림" panose="020B0600000101010101" pitchFamily="34" charset="-127"/>
              </a:rPr>
              <a:t> Terei energia e cérebro mais  </a:t>
            </a:r>
          </a:p>
          <a:p>
            <a:pPr lvl="1" eaLnBrk="1" hangingPunct="1">
              <a:lnSpc>
                <a:spcPct val="80000"/>
              </a:lnSpc>
            </a:pPr>
            <a:r>
              <a:rPr lang="pt-BR" altLang="ko-KR">
                <a:ea typeface="굴림" panose="020B0600000101010101" pitchFamily="34" charset="-127"/>
              </a:rPr>
              <a:t>  arejado;</a:t>
            </a:r>
          </a:p>
        </p:txBody>
      </p:sp>
    </p:spTree>
  </p:cSld>
  <p:clrMapOvr>
    <a:masterClrMapping/>
  </p:clrMapOvr>
  <p:transition>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4">
            <a:extLst>
              <a:ext uri="{FF2B5EF4-FFF2-40B4-BE49-F238E27FC236}">
                <a16:creationId xmlns:a16="http://schemas.microsoft.com/office/drawing/2014/main" id="{F4779C50-39E3-4FE8-B083-D4CC888C9D14}"/>
              </a:ext>
            </a:extLst>
          </p:cNvPr>
          <p:cNvSpPr txBox="1">
            <a:spLocks noChangeArrowheads="1"/>
          </p:cNvSpPr>
          <p:nvPr/>
        </p:nvSpPr>
        <p:spPr bwMode="auto">
          <a:xfrm>
            <a:off x="1116013" y="1196975"/>
            <a:ext cx="6985000" cy="404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2" eaLnBrk="1" hangingPunct="1">
              <a:lnSpc>
                <a:spcPct val="80000"/>
              </a:lnSpc>
            </a:pPr>
            <a:r>
              <a:rPr lang="pt-BR" altLang="pt-BR"/>
              <a:t>Faça uma lista de alguns benefícios percebidos. Ex: </a:t>
            </a:r>
            <a:endParaRPr lang="pt-BR" altLang="ko-KR">
              <a:ea typeface="굴림" panose="020B0600000101010101" pitchFamily="34" charset="-127"/>
            </a:endParaRPr>
          </a:p>
          <a:p>
            <a:pPr lvl="1" eaLnBrk="1" hangingPunct="1">
              <a:lnSpc>
                <a:spcPct val="80000"/>
              </a:lnSpc>
            </a:pPr>
            <a:r>
              <a:rPr lang="pt-BR" altLang="ko-KR">
                <a:ea typeface="굴림" panose="020B0600000101010101" pitchFamily="34" charset="-127"/>
              </a:rPr>
              <a:t>- Vou perder peso;</a:t>
            </a:r>
          </a:p>
          <a:p>
            <a:pPr lvl="1" eaLnBrk="1" hangingPunct="1">
              <a:lnSpc>
                <a:spcPct val="80000"/>
              </a:lnSpc>
              <a:buFontTx/>
              <a:buChar char="-"/>
            </a:pPr>
            <a:r>
              <a:rPr lang="pt-BR" altLang="ko-KR">
                <a:ea typeface="굴림" panose="020B0600000101010101" pitchFamily="34" charset="-127"/>
              </a:rPr>
              <a:t> Controlarei melhor meu desejo de  </a:t>
            </a:r>
          </a:p>
          <a:p>
            <a:pPr lvl="1" eaLnBrk="1" hangingPunct="1">
              <a:lnSpc>
                <a:spcPct val="80000"/>
              </a:lnSpc>
            </a:pPr>
            <a:r>
              <a:rPr lang="pt-BR" altLang="ko-KR">
                <a:ea typeface="굴림" panose="020B0600000101010101" pitchFamily="34" charset="-127"/>
              </a:rPr>
              <a:t>  comer demais;</a:t>
            </a:r>
          </a:p>
          <a:p>
            <a:pPr lvl="1" eaLnBrk="1" hangingPunct="1">
              <a:lnSpc>
                <a:spcPct val="80000"/>
              </a:lnSpc>
              <a:buFontTx/>
              <a:buChar char="-"/>
            </a:pPr>
            <a:r>
              <a:rPr lang="pt-BR" altLang="ko-KR">
                <a:ea typeface="굴림" panose="020B0600000101010101" pitchFamily="34" charset="-127"/>
              </a:rPr>
              <a:t> Terei energia e cérebro mais  </a:t>
            </a:r>
          </a:p>
          <a:p>
            <a:pPr lvl="1" eaLnBrk="1" hangingPunct="1">
              <a:lnSpc>
                <a:spcPct val="80000"/>
              </a:lnSpc>
            </a:pPr>
            <a:r>
              <a:rPr lang="pt-BR" altLang="ko-KR">
                <a:ea typeface="굴림" panose="020B0600000101010101" pitchFamily="34" charset="-127"/>
              </a:rPr>
              <a:t>  arejado;</a:t>
            </a:r>
          </a:p>
          <a:p>
            <a:pPr lvl="1" eaLnBrk="1" hangingPunct="1">
              <a:lnSpc>
                <a:spcPct val="80000"/>
              </a:lnSpc>
            </a:pPr>
            <a:r>
              <a:rPr lang="pt-BR" altLang="ko-KR">
                <a:ea typeface="굴림" panose="020B0600000101010101" pitchFamily="34" charset="-127"/>
              </a:rPr>
              <a:t>- Minha digestão será melhor;</a:t>
            </a:r>
          </a:p>
          <a:p>
            <a:pPr lvl="1" eaLnBrk="1" hangingPunct="1">
              <a:lnSpc>
                <a:spcPct val="80000"/>
              </a:lnSpc>
            </a:pPr>
            <a:endParaRPr lang="pt-BR" altLang="pt-BR"/>
          </a:p>
        </p:txBody>
      </p:sp>
    </p:spTree>
  </p:cSld>
  <p:clrMapOvr>
    <a:masterClrMapping/>
  </p:clrMapOvr>
  <p:transition>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a:extLst>
              <a:ext uri="{FF2B5EF4-FFF2-40B4-BE49-F238E27FC236}">
                <a16:creationId xmlns:a16="http://schemas.microsoft.com/office/drawing/2014/main" id="{C2F60471-BF12-48D1-ACF4-FE1EEC0E7898}"/>
              </a:ext>
            </a:extLst>
          </p:cNvPr>
          <p:cNvSpPr txBox="1">
            <a:spLocks noChangeArrowheads="1"/>
          </p:cNvSpPr>
          <p:nvPr/>
        </p:nvSpPr>
        <p:spPr bwMode="auto">
          <a:xfrm>
            <a:off x="1042988" y="1125538"/>
            <a:ext cx="7345362"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af-ZA" altLang="ko-KR">
                <a:ea typeface="굴림" panose="020B0600000101010101" pitchFamily="34" charset="-127"/>
              </a:rPr>
              <a:t>Formar um novo hábito não é fácil. É preciso </a:t>
            </a:r>
            <a:r>
              <a:rPr lang="pt-BR" altLang="ko-KR">
                <a:ea typeface="굴림" panose="020B0600000101010101" pitchFamily="34" charset="-127"/>
              </a:rPr>
              <a:t>unir nossa débil vontade com a poderosa vontade de Deus, através do Espírito Santo.</a:t>
            </a:r>
          </a:p>
          <a:p>
            <a:pPr eaLnBrk="1" hangingPunct="1"/>
            <a:r>
              <a:rPr lang="pt-BR" altLang="ko-KR">
                <a:ea typeface="굴림" panose="020B0600000101010101" pitchFamily="34" charset="-127"/>
              </a:rPr>
              <a:t>“É... pela repetição de atos que se formam os hábitos e o caráter é confirmado.” – </a:t>
            </a:r>
            <a:r>
              <a:rPr lang="pt-BR" altLang="ko-KR" i="1">
                <a:ea typeface="굴림" panose="020B0600000101010101" pitchFamily="34" charset="-127"/>
              </a:rPr>
              <a:t>Orientação da Criança</a:t>
            </a:r>
            <a:r>
              <a:rPr lang="pt-BR" altLang="ko-KR">
                <a:ea typeface="굴림" panose="020B0600000101010101" pitchFamily="34" charset="-127"/>
              </a:rPr>
              <a:t>, pág. 199.</a:t>
            </a:r>
            <a:endParaRPr lang="pt-BR" altLang="pt-BR"/>
          </a:p>
        </p:txBody>
      </p:sp>
    </p:spTree>
  </p:cSld>
  <p:clrMapOvr>
    <a:masterClrMapping/>
  </p:clrMapOvr>
  <p:transition>
    <p:randomBar dir="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a:extLst>
              <a:ext uri="{FF2B5EF4-FFF2-40B4-BE49-F238E27FC236}">
                <a16:creationId xmlns:a16="http://schemas.microsoft.com/office/drawing/2014/main" id="{3CED735F-5CE3-42BA-8799-F6F33B59086F}"/>
              </a:ext>
            </a:extLst>
          </p:cNvPr>
          <p:cNvSpPr txBox="1">
            <a:spLocks noChangeArrowheads="1"/>
          </p:cNvSpPr>
          <p:nvPr/>
        </p:nvSpPr>
        <p:spPr bwMode="auto">
          <a:xfrm>
            <a:off x="1116013" y="1196975"/>
            <a:ext cx="6985000" cy="404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2" eaLnBrk="1" hangingPunct="1">
              <a:lnSpc>
                <a:spcPct val="80000"/>
              </a:lnSpc>
            </a:pPr>
            <a:r>
              <a:rPr lang="pt-BR" altLang="pt-BR"/>
              <a:t>Faça uma lista de alguns benefícios percebidos. Ex: </a:t>
            </a:r>
            <a:endParaRPr lang="pt-BR" altLang="ko-KR">
              <a:ea typeface="굴림" panose="020B0600000101010101" pitchFamily="34" charset="-127"/>
            </a:endParaRPr>
          </a:p>
          <a:p>
            <a:pPr lvl="1" eaLnBrk="1" hangingPunct="1">
              <a:lnSpc>
                <a:spcPct val="80000"/>
              </a:lnSpc>
            </a:pPr>
            <a:r>
              <a:rPr lang="pt-BR" altLang="ko-KR">
                <a:ea typeface="굴림" panose="020B0600000101010101" pitchFamily="34" charset="-127"/>
              </a:rPr>
              <a:t>- Vou perder peso;</a:t>
            </a:r>
          </a:p>
          <a:p>
            <a:pPr lvl="1" eaLnBrk="1" hangingPunct="1">
              <a:lnSpc>
                <a:spcPct val="80000"/>
              </a:lnSpc>
              <a:buFontTx/>
              <a:buChar char="-"/>
            </a:pPr>
            <a:r>
              <a:rPr lang="pt-BR" altLang="ko-KR">
                <a:ea typeface="굴림" panose="020B0600000101010101" pitchFamily="34" charset="-127"/>
              </a:rPr>
              <a:t> Controlarei melhor meu desejo de  </a:t>
            </a:r>
          </a:p>
          <a:p>
            <a:pPr lvl="1" eaLnBrk="1" hangingPunct="1">
              <a:lnSpc>
                <a:spcPct val="80000"/>
              </a:lnSpc>
            </a:pPr>
            <a:r>
              <a:rPr lang="pt-BR" altLang="ko-KR">
                <a:ea typeface="굴림" panose="020B0600000101010101" pitchFamily="34" charset="-127"/>
              </a:rPr>
              <a:t>  comer demais;</a:t>
            </a:r>
          </a:p>
          <a:p>
            <a:pPr lvl="1" eaLnBrk="1" hangingPunct="1">
              <a:lnSpc>
                <a:spcPct val="80000"/>
              </a:lnSpc>
              <a:buFontTx/>
              <a:buChar char="-"/>
            </a:pPr>
            <a:r>
              <a:rPr lang="pt-BR" altLang="ko-KR">
                <a:ea typeface="굴림" panose="020B0600000101010101" pitchFamily="34" charset="-127"/>
              </a:rPr>
              <a:t> Terei energia e cérebro mais  </a:t>
            </a:r>
          </a:p>
          <a:p>
            <a:pPr lvl="1" eaLnBrk="1" hangingPunct="1">
              <a:lnSpc>
                <a:spcPct val="80000"/>
              </a:lnSpc>
            </a:pPr>
            <a:r>
              <a:rPr lang="pt-BR" altLang="ko-KR">
                <a:ea typeface="굴림" panose="020B0600000101010101" pitchFamily="34" charset="-127"/>
              </a:rPr>
              <a:t>  arejado;</a:t>
            </a:r>
          </a:p>
          <a:p>
            <a:pPr lvl="1" eaLnBrk="1" hangingPunct="1">
              <a:lnSpc>
                <a:spcPct val="80000"/>
              </a:lnSpc>
            </a:pPr>
            <a:r>
              <a:rPr lang="pt-BR" altLang="ko-KR">
                <a:ea typeface="굴림" panose="020B0600000101010101" pitchFamily="34" charset="-127"/>
              </a:rPr>
              <a:t>- Minha digestão será melhor;</a:t>
            </a:r>
          </a:p>
          <a:p>
            <a:pPr lvl="1" eaLnBrk="1" hangingPunct="1">
              <a:lnSpc>
                <a:spcPct val="80000"/>
              </a:lnSpc>
            </a:pPr>
            <a:r>
              <a:rPr lang="pt-BR" altLang="ko-KR">
                <a:ea typeface="굴림" panose="020B0600000101010101" pitchFamily="34" charset="-127"/>
              </a:rPr>
              <a:t>- Meus rins agradecerão.</a:t>
            </a:r>
            <a:endParaRPr lang="pt-BR" altLang="pt-BR"/>
          </a:p>
        </p:txBody>
      </p:sp>
    </p:spTree>
  </p:cSld>
  <p:clrMapOvr>
    <a:masterClrMapping/>
  </p:clrMapOvr>
  <p:transition>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a:extLst>
              <a:ext uri="{FF2B5EF4-FFF2-40B4-BE49-F238E27FC236}">
                <a16:creationId xmlns:a16="http://schemas.microsoft.com/office/drawing/2014/main" id="{CBF8C43C-EC06-4AC4-AC91-69F42F9B628B}"/>
              </a:ext>
            </a:extLst>
          </p:cNvPr>
          <p:cNvSpPr txBox="1">
            <a:spLocks noChangeArrowheads="1"/>
          </p:cNvSpPr>
          <p:nvPr/>
        </p:nvSpPr>
        <p:spPr bwMode="auto">
          <a:xfrm>
            <a:off x="971550" y="1484313"/>
            <a:ext cx="7488238"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ko-KR" b="1">
                <a:ea typeface="굴림" panose="020B0600000101010101" pitchFamily="34" charset="-127"/>
              </a:rPr>
              <a:t>Quinto passo: </a:t>
            </a:r>
            <a:r>
              <a:rPr lang="pt-BR" altLang="ko-KR">
                <a:ea typeface="굴림" panose="020B0600000101010101" pitchFamily="34" charset="-127"/>
              </a:rPr>
              <a:t>Faça uma programação da Conduta Positiva</a:t>
            </a:r>
            <a:endParaRPr lang="pt-BR" altLang="pt-BR"/>
          </a:p>
        </p:txBody>
      </p:sp>
    </p:spTree>
  </p:cSld>
  <p:clrMapOvr>
    <a:masterClrMapping/>
  </p:clrMapOvr>
  <p:transition>
    <p:randomBar dir="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a:extLst>
              <a:ext uri="{FF2B5EF4-FFF2-40B4-BE49-F238E27FC236}">
                <a16:creationId xmlns:a16="http://schemas.microsoft.com/office/drawing/2014/main" id="{16BC2B44-5B2C-4138-BF1D-60063620306F}"/>
              </a:ext>
            </a:extLst>
          </p:cNvPr>
          <p:cNvSpPr txBox="1">
            <a:spLocks noChangeArrowheads="1"/>
          </p:cNvSpPr>
          <p:nvPr/>
        </p:nvSpPr>
        <p:spPr bwMode="auto">
          <a:xfrm>
            <a:off x="971550" y="1341438"/>
            <a:ext cx="72009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pt-BR" b="1"/>
              <a:t>Primeiro, responda às perguntas</a:t>
            </a:r>
            <a:r>
              <a:rPr lang="pt-BR" altLang="pt-BR"/>
              <a:t>: Como? O Quê? Quando? Onde? E com quem? </a:t>
            </a:r>
          </a:p>
        </p:txBody>
      </p:sp>
    </p:spTree>
  </p:cSld>
  <p:clrMapOvr>
    <a:masterClrMapping/>
  </p:clrMapOvr>
  <p:transition>
    <p:randomBar dir="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a:extLst>
              <a:ext uri="{FF2B5EF4-FFF2-40B4-BE49-F238E27FC236}">
                <a16:creationId xmlns:a16="http://schemas.microsoft.com/office/drawing/2014/main" id="{9E87EDD7-EF97-4B8F-8ACA-AF45443EBDAD}"/>
              </a:ext>
            </a:extLst>
          </p:cNvPr>
          <p:cNvSpPr txBox="1">
            <a:spLocks noChangeArrowheads="1"/>
          </p:cNvSpPr>
          <p:nvPr/>
        </p:nvSpPr>
        <p:spPr bwMode="auto">
          <a:xfrm>
            <a:off x="1042988" y="1268413"/>
            <a:ext cx="2305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pt-BR" b="1"/>
              <a:t>Exemplo</a:t>
            </a:r>
            <a:r>
              <a:rPr lang="pt-BR" altLang="pt-BR"/>
              <a:t>:</a:t>
            </a:r>
          </a:p>
        </p:txBody>
      </p:sp>
    </p:spTree>
  </p:cSld>
  <p:clrMapOvr>
    <a:masterClrMapping/>
  </p:clrMapOvr>
  <p:transition>
    <p:randomBar dir="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a:extLst>
              <a:ext uri="{FF2B5EF4-FFF2-40B4-BE49-F238E27FC236}">
                <a16:creationId xmlns:a16="http://schemas.microsoft.com/office/drawing/2014/main" id="{0A001153-5467-4307-BA65-9AAD60FF6557}"/>
              </a:ext>
            </a:extLst>
          </p:cNvPr>
          <p:cNvSpPr txBox="1">
            <a:spLocks noChangeArrowheads="1"/>
          </p:cNvSpPr>
          <p:nvPr/>
        </p:nvSpPr>
        <p:spPr bwMode="auto">
          <a:xfrm>
            <a:off x="971550" y="1557338"/>
            <a:ext cx="7056438"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marL="800100" indent="-34290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1" eaLnBrk="1" hangingPunct="1"/>
            <a:r>
              <a:rPr lang="pt-BR" altLang="ko-KR">
                <a:ea typeface="굴림" panose="020B0600000101010101" pitchFamily="34" charset="-127"/>
              </a:rPr>
              <a:t>- Como aprenderei a nova conduta que me propus?</a:t>
            </a:r>
          </a:p>
          <a:p>
            <a:pPr lvl="1" eaLnBrk="1" hangingPunct="1"/>
            <a:r>
              <a:rPr lang="pt-BR" altLang="ko-KR">
                <a:ea typeface="굴림" panose="020B0600000101010101" pitchFamily="34" charset="-127"/>
              </a:rPr>
              <a:t>- Que farei para alcançar minha meta?</a:t>
            </a:r>
          </a:p>
          <a:p>
            <a:pPr lvl="1" eaLnBrk="1" hangingPunct="1"/>
            <a:r>
              <a:rPr lang="pt-BR" altLang="ko-KR">
                <a:ea typeface="굴림" panose="020B0600000101010101" pitchFamily="34" charset="-127"/>
              </a:rPr>
              <a:t>- Quando ou a que hora vou praticá-la?</a:t>
            </a: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4">
                                            <p:txEl>
                                              <p:pRg st="0" end="0"/>
                                            </p:txEl>
                                          </p:spTgt>
                                        </p:tgtEl>
                                        <p:attrNameLst>
                                          <p:attrName>style.visibility</p:attrName>
                                        </p:attrNameLst>
                                      </p:cBhvr>
                                      <p:to>
                                        <p:strVal val="visible"/>
                                      </p:to>
                                    </p:set>
                                    <p:anim calcmode="lin" valueType="num">
                                      <p:cBhvr additive="base">
                                        <p:cTn id="7" dur="500" fill="hold"/>
                                        <p:tgtEl>
                                          <p:spTgt spid="3584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844">
                                            <p:txEl>
                                              <p:pRg st="1" end="1"/>
                                            </p:txEl>
                                          </p:spTgt>
                                        </p:tgtEl>
                                        <p:attrNameLst>
                                          <p:attrName>style.visibility</p:attrName>
                                        </p:attrNameLst>
                                      </p:cBhvr>
                                      <p:to>
                                        <p:strVal val="visible"/>
                                      </p:to>
                                    </p:set>
                                    <p:anim calcmode="lin" valueType="num">
                                      <p:cBhvr additive="base">
                                        <p:cTn id="13" dur="500" fill="hold"/>
                                        <p:tgtEl>
                                          <p:spTgt spid="3584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844">
                                            <p:txEl>
                                              <p:pRg st="2" end="2"/>
                                            </p:txEl>
                                          </p:spTgt>
                                        </p:tgtEl>
                                        <p:attrNameLst>
                                          <p:attrName>style.visibility</p:attrName>
                                        </p:attrNameLst>
                                      </p:cBhvr>
                                      <p:to>
                                        <p:strVal val="visible"/>
                                      </p:to>
                                    </p:set>
                                    <p:anim calcmode="lin" valueType="num">
                                      <p:cBhvr additive="base">
                                        <p:cTn id="19" dur="500" fill="hold"/>
                                        <p:tgtEl>
                                          <p:spTgt spid="3584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84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build="p" bldLvl="2"/>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Text Box 4">
            <a:extLst>
              <a:ext uri="{FF2B5EF4-FFF2-40B4-BE49-F238E27FC236}">
                <a16:creationId xmlns:a16="http://schemas.microsoft.com/office/drawing/2014/main" id="{9E1EADE7-209A-4193-B351-B744B728174C}"/>
              </a:ext>
            </a:extLst>
          </p:cNvPr>
          <p:cNvSpPr txBox="1">
            <a:spLocks noChangeArrowheads="1"/>
          </p:cNvSpPr>
          <p:nvPr/>
        </p:nvSpPr>
        <p:spPr bwMode="auto">
          <a:xfrm>
            <a:off x="1116013" y="1557338"/>
            <a:ext cx="6769100" cy="421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1" eaLnBrk="1" hangingPunct="1"/>
            <a:r>
              <a:rPr lang="pt-BR" altLang="ko-KR">
                <a:ea typeface="굴림" panose="020B0600000101010101" pitchFamily="34" charset="-127"/>
              </a:rPr>
              <a:t>- Há algum lugar onde começarei a praticar a nova conduta? Poderá ser bom em qualquer lugar?</a:t>
            </a:r>
          </a:p>
          <a:p>
            <a:pPr lvl="1" eaLnBrk="1" hangingPunct="1"/>
            <a:r>
              <a:rPr lang="pt-BR" altLang="ko-KR">
                <a:ea typeface="굴림" panose="020B0600000101010101" pitchFamily="34" charset="-127"/>
              </a:rPr>
              <a:t>- Contarei com um(a) companheiro(a) para praticar essa conduta?</a:t>
            </a:r>
            <a:endParaRPr lang="pt-BR" altLang="pt-BR"/>
          </a:p>
          <a:p>
            <a:pPr eaLnBrk="1" hangingPunct="1">
              <a:spcBef>
                <a:spcPct val="50000"/>
              </a:spcBef>
            </a:pPr>
            <a:endParaRPr lang="pt-BR" altLang="pt-B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8">
                                            <p:txEl>
                                              <p:pRg st="0" end="0"/>
                                            </p:txEl>
                                          </p:spTgt>
                                        </p:tgtEl>
                                        <p:attrNameLst>
                                          <p:attrName>style.visibility</p:attrName>
                                        </p:attrNameLst>
                                      </p:cBhvr>
                                      <p:to>
                                        <p:strVal val="visible"/>
                                      </p:to>
                                    </p:set>
                                    <p:anim calcmode="lin" valueType="num">
                                      <p:cBhvr additive="base">
                                        <p:cTn id="7" dur="500" fill="hold"/>
                                        <p:tgtEl>
                                          <p:spTgt spid="3686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868">
                                            <p:txEl>
                                              <p:pRg st="1" end="1"/>
                                            </p:txEl>
                                          </p:spTgt>
                                        </p:tgtEl>
                                        <p:attrNameLst>
                                          <p:attrName>style.visibility</p:attrName>
                                        </p:attrNameLst>
                                      </p:cBhvr>
                                      <p:to>
                                        <p:strVal val="visible"/>
                                      </p:to>
                                    </p:set>
                                    <p:anim calcmode="lin" valueType="num">
                                      <p:cBhvr additive="base">
                                        <p:cTn id="13" dur="500" fill="hold"/>
                                        <p:tgtEl>
                                          <p:spTgt spid="3686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build="p" bldLvl="2"/>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4">
            <a:extLst>
              <a:ext uri="{FF2B5EF4-FFF2-40B4-BE49-F238E27FC236}">
                <a16:creationId xmlns:a16="http://schemas.microsoft.com/office/drawing/2014/main" id="{5E459512-BC70-422E-8D14-AFC753478CC7}"/>
              </a:ext>
            </a:extLst>
          </p:cNvPr>
          <p:cNvSpPr txBox="1">
            <a:spLocks noChangeArrowheads="1"/>
          </p:cNvSpPr>
          <p:nvPr/>
        </p:nvSpPr>
        <p:spPr bwMode="auto">
          <a:xfrm>
            <a:off x="1187450" y="1341438"/>
            <a:ext cx="6840538"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2" eaLnBrk="1" hangingPunct="1"/>
            <a:r>
              <a:rPr lang="pt-BR" altLang="ko-KR">
                <a:ea typeface="굴림" panose="020B0600000101010101" pitchFamily="34" charset="-127"/>
              </a:rPr>
              <a:t>Depois faça um pequeno programa de mudança dividido em duas etapas. </a:t>
            </a:r>
          </a:p>
          <a:p>
            <a:pPr eaLnBrk="1" hangingPunct="1"/>
            <a:endParaRPr lang="pt-BR" altLang="ko-KR">
              <a:ea typeface="굴림" panose="020B0600000101010101" pitchFamily="34" charset="-127"/>
            </a:endParaRPr>
          </a:p>
          <a:p>
            <a:pPr eaLnBrk="1" hangingPunct="1"/>
            <a:r>
              <a:rPr lang="pt-BR" altLang="ko-KR">
                <a:ea typeface="굴림" panose="020B0600000101010101" pitchFamily="34" charset="-127"/>
              </a:rPr>
              <a:t>Exemplo:</a:t>
            </a:r>
          </a:p>
          <a:p>
            <a:pPr eaLnBrk="1" hangingPunct="1"/>
            <a:endParaRPr lang="en-US" altLang="ko-KR">
              <a:ea typeface="굴림" panose="020B0600000101010101" pitchFamily="34" charset="-127"/>
            </a:endParaRPr>
          </a:p>
        </p:txBody>
      </p:sp>
    </p:spTree>
  </p:cSld>
  <p:clrMapOvr>
    <a:masterClrMapping/>
  </p:clrMapOvr>
  <p:transition>
    <p:randomBar dir="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3" name="Rectangle 201">
            <a:extLst>
              <a:ext uri="{FF2B5EF4-FFF2-40B4-BE49-F238E27FC236}">
                <a16:creationId xmlns:a16="http://schemas.microsoft.com/office/drawing/2014/main" id="{F17BA955-B561-4587-9FAA-D6D9E376EBBE}"/>
              </a:ext>
            </a:extLst>
          </p:cNvPr>
          <p:cNvSpPr>
            <a:spLocks noChangeArrowheads="1"/>
          </p:cNvSpPr>
          <p:nvPr/>
        </p:nvSpPr>
        <p:spPr bwMode="auto">
          <a:xfrm>
            <a:off x="827088" y="1773238"/>
            <a:ext cx="7632700" cy="3311525"/>
          </a:xfrm>
          <a:prstGeom prst="rect">
            <a:avLst/>
          </a:prstGeom>
          <a:gradFill rotWithShape="1">
            <a:gsLst>
              <a:gs pos="0">
                <a:schemeClr val="bg1">
                  <a:alpha val="46001"/>
                </a:schemeClr>
              </a:gs>
              <a:gs pos="100000">
                <a:schemeClr val="bg1">
                  <a:gamma/>
                  <a:tint val="98431"/>
                  <a:invGamma/>
                  <a:alpha val="46001"/>
                </a:schemeClr>
              </a:gs>
            </a:gsLst>
            <a:lin ang="5400000" scaled="1"/>
          </a:gradFill>
          <a:ln w="9525">
            <a:solidFill>
              <a:schemeClr val="tx1"/>
            </a:solidFill>
            <a:miter lim="800000"/>
            <a:headEnd/>
            <a:tailEnd/>
          </a:ln>
          <a:effectLst/>
        </p:spPr>
        <p:txBody>
          <a:bodyPr wrap="none" anchor="ctr"/>
          <a:lstStyle/>
          <a:p>
            <a:pPr>
              <a:defRPr/>
            </a:pPr>
            <a:endParaRPr lang="pt-BR"/>
          </a:p>
        </p:txBody>
      </p:sp>
      <p:graphicFrame>
        <p:nvGraphicFramePr>
          <p:cNvPr id="39143" name="Group 231">
            <a:extLst>
              <a:ext uri="{FF2B5EF4-FFF2-40B4-BE49-F238E27FC236}">
                <a16:creationId xmlns:a16="http://schemas.microsoft.com/office/drawing/2014/main" id="{BED57F25-44D7-4EF7-85F6-F9AFC62C0994}"/>
              </a:ext>
            </a:extLst>
          </p:cNvPr>
          <p:cNvGraphicFramePr>
            <a:graphicFrameLocks noGrp="1"/>
          </p:cNvGraphicFramePr>
          <p:nvPr/>
        </p:nvGraphicFramePr>
        <p:xfrm>
          <a:off x="827088" y="1773238"/>
          <a:ext cx="7705725" cy="3292475"/>
        </p:xfrm>
        <a:graphic>
          <a:graphicData uri="http://schemas.openxmlformats.org/drawingml/2006/table">
            <a:tbl>
              <a:tblPr/>
              <a:tblGrid>
                <a:gridCol w="1728787">
                  <a:extLst>
                    <a:ext uri="{9D8B030D-6E8A-4147-A177-3AD203B41FA5}">
                      <a16:colId xmlns:a16="http://schemas.microsoft.com/office/drawing/2014/main" val="20000"/>
                    </a:ext>
                  </a:extLst>
                </a:gridCol>
                <a:gridCol w="5976938">
                  <a:extLst>
                    <a:ext uri="{9D8B030D-6E8A-4147-A177-3AD203B41FA5}">
                      <a16:colId xmlns:a16="http://schemas.microsoft.com/office/drawing/2014/main" val="20001"/>
                    </a:ext>
                  </a:extLst>
                </a:gridCol>
              </a:tblGrid>
              <a:tr h="8231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400" b="0" i="0" u="none" strike="noStrike" cap="none" normalizeH="0" baseline="0">
                          <a:ln>
                            <a:noFill/>
                          </a:ln>
                          <a:solidFill>
                            <a:schemeClr val="tx1"/>
                          </a:solidFill>
                          <a:effectLst/>
                          <a:latin typeface="Humanst521 BT" pitchFamily="34" charset="0"/>
                          <a:ea typeface="Batang" pitchFamily="18" charset="-127"/>
                          <a:cs typeface="Arial" pitchFamily="34" charset="0"/>
                        </a:rPr>
                        <a:t>Como?</a:t>
                      </a:r>
                    </a:p>
                  </a:txBody>
                  <a:tcPr marT="45729" marB="45729" anchor="ct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400" b="0" i="0" u="none" strike="noStrike" cap="none" normalizeH="0" baseline="0">
                          <a:ln>
                            <a:noFill/>
                          </a:ln>
                          <a:solidFill>
                            <a:schemeClr val="tx1"/>
                          </a:solidFill>
                          <a:effectLst/>
                          <a:latin typeface="Humanst521 BT" pitchFamily="34" charset="0"/>
                          <a:ea typeface="Batang" pitchFamily="18" charset="-127"/>
                          <a:cs typeface="Arial" pitchFamily="34" charset="0"/>
                        </a:rPr>
                        <a:t>Começarei aprendendo a tomar 2 copos de água por dia</a:t>
                      </a:r>
                    </a:p>
                  </a:txBody>
                  <a:tcPr marT="45729" marB="45729" anchor="ct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400" b="0" i="0" u="none" strike="noStrike" cap="none" normalizeH="0" baseline="0">
                          <a:ln>
                            <a:noFill/>
                          </a:ln>
                          <a:solidFill>
                            <a:schemeClr val="tx1"/>
                          </a:solidFill>
                          <a:effectLst/>
                          <a:latin typeface="Humanst521 BT" pitchFamily="34" charset="0"/>
                          <a:ea typeface="Batang" pitchFamily="18" charset="-127"/>
                          <a:cs typeface="Arial" pitchFamily="34" charset="0"/>
                        </a:rPr>
                        <a:t>Quando?</a:t>
                      </a:r>
                    </a:p>
                  </a:txBody>
                  <a:tcPr marT="45729" marB="45729" anchor="ct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400" b="0" i="0" u="none" strike="noStrike" cap="none" normalizeH="0" baseline="0">
                          <a:ln>
                            <a:noFill/>
                          </a:ln>
                          <a:solidFill>
                            <a:schemeClr val="tx1"/>
                          </a:solidFill>
                          <a:effectLst/>
                          <a:latin typeface="Humanst521 BT" pitchFamily="34" charset="0"/>
                          <a:ea typeface="Batang" pitchFamily="18" charset="-127"/>
                          <a:cs typeface="Arial" pitchFamily="34" charset="0"/>
                        </a:rPr>
                        <a:t>Às 10h todos os dias</a:t>
                      </a:r>
                    </a:p>
                  </a:txBody>
                  <a:tcPr marT="45729" marB="45729" anchor="ct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31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400" b="0" i="0" u="none" strike="noStrike" cap="none" normalizeH="0" baseline="0">
                          <a:ln>
                            <a:noFill/>
                          </a:ln>
                          <a:solidFill>
                            <a:schemeClr val="tx1"/>
                          </a:solidFill>
                          <a:effectLst/>
                          <a:latin typeface="Humanst521 BT" pitchFamily="34" charset="0"/>
                          <a:ea typeface="Batang" pitchFamily="18" charset="-127"/>
                          <a:cs typeface="Arial" pitchFamily="34" charset="0"/>
                        </a:rPr>
                        <a:t>Onde?</a:t>
                      </a:r>
                    </a:p>
                  </a:txBody>
                  <a:tcPr marT="45729" marB="45729" anchor="ct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400" b="0" i="0" u="none" strike="noStrike" cap="none" normalizeH="0" baseline="0">
                          <a:ln>
                            <a:noFill/>
                          </a:ln>
                          <a:solidFill>
                            <a:schemeClr val="tx1"/>
                          </a:solidFill>
                          <a:effectLst/>
                          <a:latin typeface="Humanst521 BT" pitchFamily="34" charset="0"/>
                          <a:ea typeface="Batang" pitchFamily="18" charset="-127"/>
                          <a:cs typeface="Arial" pitchFamily="34" charset="0"/>
                        </a:rPr>
                        <a:t>De 2ª a 6ª feira em meu trabalho, sábado na Igreja e domingo em minha casa.</a:t>
                      </a:r>
                    </a:p>
                  </a:txBody>
                  <a:tcPr marT="45729" marB="45729" anchor="ct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88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400" b="0" i="0" u="none" strike="noStrike" cap="none" normalizeH="0" baseline="0">
                          <a:ln>
                            <a:noFill/>
                          </a:ln>
                          <a:solidFill>
                            <a:schemeClr val="tx1"/>
                          </a:solidFill>
                          <a:effectLst/>
                          <a:latin typeface="Humanst521 BT" pitchFamily="34" charset="0"/>
                          <a:ea typeface="Batang" pitchFamily="18" charset="-127"/>
                          <a:cs typeface="Arial" pitchFamily="34" charset="0"/>
                        </a:rPr>
                        <a:t>Com quem?</a:t>
                      </a:r>
                    </a:p>
                  </a:txBody>
                  <a:tcPr marT="45729" marB="45729" anchor="ct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400" b="0" i="0" u="none" strike="noStrike" cap="none" normalizeH="0" baseline="0">
                          <a:ln>
                            <a:noFill/>
                          </a:ln>
                          <a:solidFill>
                            <a:schemeClr val="tx1"/>
                          </a:solidFill>
                          <a:effectLst/>
                          <a:latin typeface="Humanst521 BT" pitchFamily="34" charset="0"/>
                          <a:ea typeface="Batang" pitchFamily="18" charset="-127"/>
                          <a:cs typeface="Arial" pitchFamily="34" charset="0"/>
                        </a:rPr>
                        <a:t>Minha esposa me ligará no trabalho 5 minutos antes para me lembrar. Juntos tomaremos água aos sábados e domingos.</a:t>
                      </a:r>
                    </a:p>
                  </a:txBody>
                  <a:tcPr marT="45729" marB="45729" anchor="ct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7908" name="Text Box 230">
            <a:extLst>
              <a:ext uri="{FF2B5EF4-FFF2-40B4-BE49-F238E27FC236}">
                <a16:creationId xmlns:a16="http://schemas.microsoft.com/office/drawing/2014/main" id="{4A1F3357-0CCB-4923-90D1-350068706736}"/>
              </a:ext>
            </a:extLst>
          </p:cNvPr>
          <p:cNvSpPr txBox="1">
            <a:spLocks noChangeArrowheads="1"/>
          </p:cNvSpPr>
          <p:nvPr/>
        </p:nvSpPr>
        <p:spPr bwMode="auto">
          <a:xfrm>
            <a:off x="827088" y="1052513"/>
            <a:ext cx="3240087"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ko-KR" b="1">
                <a:ea typeface="굴림" panose="020B0600000101010101" pitchFamily="34" charset="-127"/>
              </a:rPr>
              <a:t>Etapa 1</a:t>
            </a:r>
            <a:endParaRPr lang="pt-BR" altLang="pt-BR"/>
          </a:p>
          <a:p>
            <a:pPr eaLnBrk="1" hangingPunct="1">
              <a:spcBef>
                <a:spcPct val="50000"/>
              </a:spcBef>
            </a:pPr>
            <a:endParaRPr lang="pt-BR" altLang="pt-B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113"/>
                                        </p:tgtEl>
                                        <p:attrNameLst>
                                          <p:attrName>style.visibility</p:attrName>
                                        </p:attrNameLst>
                                      </p:cBhvr>
                                      <p:to>
                                        <p:strVal val="visible"/>
                                      </p:to>
                                    </p:set>
                                    <p:anim calcmode="lin" valueType="num">
                                      <p:cBhvr additive="base">
                                        <p:cTn id="7" dur="500" fill="hold"/>
                                        <p:tgtEl>
                                          <p:spTgt spid="39113"/>
                                        </p:tgtEl>
                                        <p:attrNameLst>
                                          <p:attrName>ppt_x</p:attrName>
                                        </p:attrNameLst>
                                      </p:cBhvr>
                                      <p:tavLst>
                                        <p:tav tm="0">
                                          <p:val>
                                            <p:strVal val="0-#ppt_w/2"/>
                                          </p:val>
                                        </p:tav>
                                        <p:tav tm="100000">
                                          <p:val>
                                            <p:strVal val="#ppt_x"/>
                                          </p:val>
                                        </p:tav>
                                      </p:tavLst>
                                    </p:anim>
                                    <p:anim calcmode="lin" valueType="num">
                                      <p:cBhvr additive="base">
                                        <p:cTn id="8" dur="500" fill="hold"/>
                                        <p:tgtEl>
                                          <p:spTgt spid="39113"/>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9143"/>
                                        </p:tgtEl>
                                        <p:attrNameLst>
                                          <p:attrName>style.visibility</p:attrName>
                                        </p:attrNameLst>
                                      </p:cBhvr>
                                      <p:to>
                                        <p:strVal val="visible"/>
                                      </p:to>
                                    </p:set>
                                    <p:anim calcmode="lin" valueType="num">
                                      <p:cBhvr additive="base">
                                        <p:cTn id="11" dur="500" fill="hold"/>
                                        <p:tgtEl>
                                          <p:spTgt spid="39143"/>
                                        </p:tgtEl>
                                        <p:attrNameLst>
                                          <p:attrName>ppt_x</p:attrName>
                                        </p:attrNameLst>
                                      </p:cBhvr>
                                      <p:tavLst>
                                        <p:tav tm="0">
                                          <p:val>
                                            <p:strVal val="0-#ppt_w/2"/>
                                          </p:val>
                                        </p:tav>
                                        <p:tav tm="100000">
                                          <p:val>
                                            <p:strVal val="#ppt_x"/>
                                          </p:val>
                                        </p:tav>
                                      </p:tavLst>
                                    </p:anim>
                                    <p:anim calcmode="lin" valueType="num">
                                      <p:cBhvr additive="base">
                                        <p:cTn id="12" dur="500" fill="hold"/>
                                        <p:tgtEl>
                                          <p:spTgt spid="391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4">
            <a:extLst>
              <a:ext uri="{FF2B5EF4-FFF2-40B4-BE49-F238E27FC236}">
                <a16:creationId xmlns:a16="http://schemas.microsoft.com/office/drawing/2014/main" id="{CABC07F3-0EAB-4A26-8585-2FEF8797CE91}"/>
              </a:ext>
            </a:extLst>
          </p:cNvPr>
          <p:cNvSpPr txBox="1">
            <a:spLocks noChangeArrowheads="1"/>
          </p:cNvSpPr>
          <p:nvPr/>
        </p:nvSpPr>
        <p:spPr bwMode="auto">
          <a:xfrm>
            <a:off x="900113" y="1412875"/>
            <a:ext cx="7343775"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ko-KR">
                <a:ea typeface="굴림" panose="020B0600000101010101" pitchFamily="34" charset="-127"/>
              </a:rPr>
              <a:t>Um mês depois quando já for natural tomar água de manhã passe para a etapa 2 do programa.</a:t>
            </a:r>
          </a:p>
          <a:p>
            <a:pPr eaLnBrk="1" hangingPunct="1">
              <a:spcBef>
                <a:spcPct val="50000"/>
              </a:spcBef>
            </a:pPr>
            <a:endParaRPr lang="pt-BR" altLang="ko-KR">
              <a:ea typeface="굴림" panose="020B0600000101010101" pitchFamily="34" charset="-127"/>
            </a:endParaRPr>
          </a:p>
          <a:p>
            <a:pPr eaLnBrk="1" hangingPunct="1">
              <a:spcBef>
                <a:spcPct val="50000"/>
              </a:spcBef>
            </a:pPr>
            <a:endParaRPr lang="pt-BR" altLang="pt-BR"/>
          </a:p>
        </p:txBody>
      </p:sp>
    </p:spTree>
  </p:cSld>
  <p:clrMapOvr>
    <a:masterClrMapping/>
  </p:clrMapOvr>
  <p:transition>
    <p:randomBar dir="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12">
            <a:extLst>
              <a:ext uri="{FF2B5EF4-FFF2-40B4-BE49-F238E27FC236}">
                <a16:creationId xmlns:a16="http://schemas.microsoft.com/office/drawing/2014/main" id="{52C6B272-BCF5-4455-9042-B3457632AF71}"/>
              </a:ext>
            </a:extLst>
          </p:cNvPr>
          <p:cNvSpPr txBox="1">
            <a:spLocks noChangeArrowheads="1"/>
          </p:cNvSpPr>
          <p:nvPr/>
        </p:nvSpPr>
        <p:spPr bwMode="auto">
          <a:xfrm>
            <a:off x="611188" y="404813"/>
            <a:ext cx="30956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ko-KR" b="1">
                <a:ea typeface="굴림" panose="020B0600000101010101" pitchFamily="34" charset="-127"/>
              </a:rPr>
              <a:t>Etapa 2</a:t>
            </a:r>
            <a:r>
              <a:rPr lang="pt-BR" altLang="ko-KR">
                <a:ea typeface="굴림" panose="020B0600000101010101" pitchFamily="34" charset="-127"/>
              </a:rPr>
              <a:t> </a:t>
            </a:r>
            <a:endParaRPr lang="pt-BR" altLang="pt-BR"/>
          </a:p>
        </p:txBody>
      </p:sp>
      <p:graphicFrame>
        <p:nvGraphicFramePr>
          <p:cNvPr id="41094" name="Group 134">
            <a:extLst>
              <a:ext uri="{FF2B5EF4-FFF2-40B4-BE49-F238E27FC236}">
                <a16:creationId xmlns:a16="http://schemas.microsoft.com/office/drawing/2014/main" id="{AC8B22C7-E223-4B8D-96C0-BBDDDFA55B75}"/>
              </a:ext>
            </a:extLst>
          </p:cNvPr>
          <p:cNvGraphicFramePr>
            <a:graphicFrameLocks noGrp="1"/>
          </p:cNvGraphicFramePr>
          <p:nvPr/>
        </p:nvGraphicFramePr>
        <p:xfrm>
          <a:off x="755650" y="1341438"/>
          <a:ext cx="8137525" cy="4327525"/>
        </p:xfrm>
        <a:graphic>
          <a:graphicData uri="http://schemas.openxmlformats.org/drawingml/2006/table">
            <a:tbl>
              <a:tblPr/>
              <a:tblGrid>
                <a:gridCol w="1568581">
                  <a:extLst>
                    <a:ext uri="{9D8B030D-6E8A-4147-A177-3AD203B41FA5}">
                      <a16:colId xmlns:a16="http://schemas.microsoft.com/office/drawing/2014/main" val="20000"/>
                    </a:ext>
                  </a:extLst>
                </a:gridCol>
                <a:gridCol w="6568944">
                  <a:extLst>
                    <a:ext uri="{9D8B030D-6E8A-4147-A177-3AD203B41FA5}">
                      <a16:colId xmlns:a16="http://schemas.microsoft.com/office/drawing/2014/main" val="20001"/>
                    </a:ext>
                  </a:extLst>
                </a:gridCol>
              </a:tblGrid>
              <a:tr h="647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200" b="0" i="0" u="none" strike="noStrike" cap="none" normalizeH="0" baseline="0" dirty="0">
                          <a:ln>
                            <a:noFill/>
                          </a:ln>
                          <a:solidFill>
                            <a:schemeClr val="tx1"/>
                          </a:solidFill>
                          <a:effectLst/>
                          <a:latin typeface="Humanst521 BT" pitchFamily="34" charset="0"/>
                          <a:ea typeface="Batang" pitchFamily="18" charset="-127"/>
                          <a:cs typeface="Arial" pitchFamily="34" charset="0"/>
                        </a:rPr>
                        <a:t>Como?</a:t>
                      </a:r>
                    </a:p>
                  </a:txBody>
                  <a:tcPr marL="91448" marR="91448" marT="49748" marB="49748" horzOverflow="overflow">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200" b="0" i="0" u="none" strike="noStrike" cap="none" normalizeH="0" baseline="0" dirty="0">
                          <a:ln>
                            <a:noFill/>
                          </a:ln>
                          <a:solidFill>
                            <a:schemeClr val="tx1"/>
                          </a:solidFill>
                          <a:effectLst/>
                          <a:latin typeface="Humanst521 BT" pitchFamily="34" charset="0"/>
                          <a:ea typeface="Batang" pitchFamily="18" charset="-127"/>
                          <a:cs typeface="Arial" pitchFamily="34" charset="0"/>
                        </a:rPr>
                        <a:t>Aumentar 4 copos de água por dia alcançando assim 6 copos.</a:t>
                      </a:r>
                    </a:p>
                  </a:txBody>
                  <a:tcPr marL="91448" marR="91448" marT="49748" marB="49748" horzOverflow="overflow">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944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200" b="0" i="0" u="none" strike="noStrike" cap="none" normalizeH="0" baseline="0" dirty="0">
                          <a:ln>
                            <a:noFill/>
                          </a:ln>
                          <a:solidFill>
                            <a:schemeClr val="tx1"/>
                          </a:solidFill>
                          <a:effectLst/>
                          <a:latin typeface="Humanst521 BT" pitchFamily="34" charset="0"/>
                          <a:ea typeface="Batang" pitchFamily="18" charset="-127"/>
                          <a:cs typeface="Arial" pitchFamily="34" charset="0"/>
                        </a:rPr>
                        <a:t>Quando</a:t>
                      </a:r>
                    </a:p>
                  </a:txBody>
                  <a:tcPr marL="91448" marR="91448" marT="49748" marB="49748" horzOverflow="overflow">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200" b="0" i="0" u="none" strike="noStrike" cap="none" normalizeH="0" baseline="0">
                          <a:ln>
                            <a:noFill/>
                          </a:ln>
                          <a:solidFill>
                            <a:schemeClr val="tx1"/>
                          </a:solidFill>
                          <a:effectLst/>
                          <a:latin typeface="Humanst521 BT" pitchFamily="34" charset="0"/>
                          <a:ea typeface="Batang" pitchFamily="18" charset="-127"/>
                          <a:cs typeface="Arial" pitchFamily="34" charset="0"/>
                        </a:rPr>
                        <a:t>Todos os dias às 10h, como já me acostumei. Acrescentarei 2 copos ao me levantar pela manhã, e mais 2 copos às 4h da tarde, todos os dias.</a:t>
                      </a:r>
                    </a:p>
                  </a:txBody>
                  <a:tcPr marL="91448" marR="91448" marT="49748" marB="49748" horzOverflow="overflow">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944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200" b="0" i="0" u="none" strike="noStrike" cap="none" normalizeH="0" baseline="0">
                          <a:ln>
                            <a:noFill/>
                          </a:ln>
                          <a:solidFill>
                            <a:schemeClr val="tx1"/>
                          </a:solidFill>
                          <a:effectLst/>
                          <a:latin typeface="Humanst521 BT" pitchFamily="34" charset="0"/>
                          <a:ea typeface="Batang" pitchFamily="18" charset="-127"/>
                          <a:cs typeface="Arial" pitchFamily="34" charset="0"/>
                        </a:rPr>
                        <a:t>Onde?</a:t>
                      </a:r>
                    </a:p>
                  </a:txBody>
                  <a:tcPr marL="91448" marR="91448" marT="49748" marB="49748" horzOverflow="overflow">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200" b="0" i="0" u="none" strike="noStrike" cap="none" normalizeH="0" baseline="0">
                          <a:ln>
                            <a:noFill/>
                          </a:ln>
                          <a:solidFill>
                            <a:schemeClr val="tx1"/>
                          </a:solidFill>
                          <a:effectLst/>
                          <a:latin typeface="Humanst521 BT" pitchFamily="34" charset="0"/>
                          <a:ea typeface="Batang" pitchFamily="18" charset="-127"/>
                          <a:cs typeface="Arial" pitchFamily="34" charset="0"/>
                        </a:rPr>
                        <a:t>Ao me levantar, na cozinha de minha casa. Na tarde de segunda a sexta-feira em meu trabalho e aos sábados e domingos em minha casa.</a:t>
                      </a:r>
                    </a:p>
                  </a:txBody>
                  <a:tcPr marL="91448" marR="91448" marT="49748" marB="49748" horzOverflow="overflow">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914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200" b="0" i="0" u="none" strike="noStrike" cap="none" normalizeH="0" baseline="0" dirty="0">
                          <a:ln>
                            <a:noFill/>
                          </a:ln>
                          <a:solidFill>
                            <a:schemeClr val="tx1"/>
                          </a:solidFill>
                          <a:effectLst/>
                          <a:latin typeface="Humanst521 BT" pitchFamily="34" charset="0"/>
                          <a:ea typeface="Batang" pitchFamily="18" charset="-127"/>
                          <a:cs typeface="Arial" pitchFamily="34" charset="0"/>
                        </a:rPr>
                        <a:t>Com quem?</a:t>
                      </a:r>
                    </a:p>
                  </a:txBody>
                  <a:tcPr marL="91448" marR="91448" marT="49748" marB="49748" horzOverflow="overflow">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ko-KR" sz="2200" b="0" i="0" u="none" strike="noStrike" cap="none" normalizeH="0" baseline="0" dirty="0">
                          <a:ln>
                            <a:noFill/>
                          </a:ln>
                          <a:solidFill>
                            <a:schemeClr val="tx1"/>
                          </a:solidFill>
                          <a:effectLst/>
                          <a:latin typeface="Humanst521 BT" pitchFamily="34" charset="0"/>
                          <a:ea typeface="Batang" pitchFamily="18" charset="-127"/>
                          <a:cs typeface="Arial" pitchFamily="34" charset="0"/>
                        </a:rPr>
                        <a:t>Minha esposa que se levanta na mesma hora, fará o mesmo voluntariamente, mas faremos uma disputa sobre quem é o primeiro a tomar água. À tarde o farei sozinho em meu trabalho, e nos fins de semana, com minha esposa, em casa. </a:t>
                      </a:r>
                    </a:p>
                  </a:txBody>
                  <a:tcPr marL="91448" marR="91448" marT="49748" marB="49748" horzOverflow="overflow">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41094"/>
                                        </p:tgtEl>
                                        <p:attrNameLst>
                                          <p:attrName>style.visibility</p:attrName>
                                        </p:attrNameLst>
                                      </p:cBhvr>
                                      <p:to>
                                        <p:strVal val="visible"/>
                                      </p:to>
                                    </p:set>
                                    <p:anim calcmode="lin" valueType="num">
                                      <p:cBhvr additive="base">
                                        <p:cTn id="7" dur="500" fill="hold"/>
                                        <p:tgtEl>
                                          <p:spTgt spid="41094"/>
                                        </p:tgtEl>
                                        <p:attrNameLst>
                                          <p:attrName>ppt_x</p:attrName>
                                        </p:attrNameLst>
                                      </p:cBhvr>
                                      <p:tavLst>
                                        <p:tav tm="0">
                                          <p:val>
                                            <p:strVal val="0-#ppt_w/2"/>
                                          </p:val>
                                        </p:tav>
                                        <p:tav tm="100000">
                                          <p:val>
                                            <p:strVal val="#ppt_x"/>
                                          </p:val>
                                        </p:tav>
                                      </p:tavLst>
                                    </p:anim>
                                    <p:anim calcmode="lin" valueType="num">
                                      <p:cBhvr additive="base">
                                        <p:cTn id="8" dur="500" fill="hold"/>
                                        <p:tgtEl>
                                          <p:spTgt spid="410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a:extLst>
              <a:ext uri="{FF2B5EF4-FFF2-40B4-BE49-F238E27FC236}">
                <a16:creationId xmlns:a16="http://schemas.microsoft.com/office/drawing/2014/main" id="{4B8570E9-3F49-4254-B76A-369D52B0EBF1}"/>
              </a:ext>
            </a:extLst>
          </p:cNvPr>
          <p:cNvSpPr txBox="1">
            <a:spLocks noChangeArrowheads="1"/>
          </p:cNvSpPr>
          <p:nvPr/>
        </p:nvSpPr>
        <p:spPr bwMode="auto">
          <a:xfrm>
            <a:off x="1042988" y="1484313"/>
            <a:ext cx="7058025"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af-ZA" altLang="ko-KR" b="1">
                <a:ea typeface="굴림" panose="020B0600000101010101" pitchFamily="34" charset="-127"/>
              </a:rPr>
              <a:t>Dica importante</a:t>
            </a:r>
            <a:r>
              <a:rPr lang="af-ZA" altLang="ko-KR">
                <a:ea typeface="굴림" panose="020B0600000101010101" pitchFamily="34" charset="-127"/>
              </a:rPr>
              <a:t>: </a:t>
            </a:r>
            <a:endParaRPr lang="pt-BR" altLang="ko-KR">
              <a:ea typeface="굴림" panose="020B0600000101010101" pitchFamily="34" charset="-127"/>
            </a:endParaRPr>
          </a:p>
          <a:p>
            <a:pPr eaLnBrk="1" hangingPunct="1"/>
            <a:endParaRPr lang="pt-BR" altLang="ko-KR">
              <a:ea typeface="굴림" panose="020B0600000101010101" pitchFamily="34" charset="-127"/>
            </a:endParaRPr>
          </a:p>
          <a:p>
            <a:pPr eaLnBrk="1" hangingPunct="1"/>
            <a:r>
              <a:rPr lang="pt-BR" altLang="ko-KR">
                <a:ea typeface="굴림" panose="020B0600000101010101" pitchFamily="34" charset="-127"/>
              </a:rPr>
              <a:t>Quando se segue fielmente às ordens divinas, o Senhor, com Seu poder, se faz responsável pelo êxito total.</a:t>
            </a:r>
            <a:endParaRPr lang="pt-BR" altLang="pt-BR"/>
          </a:p>
        </p:txBody>
      </p:sp>
    </p:spTree>
  </p:cSld>
  <p:clrMapOvr>
    <a:masterClrMapping/>
  </p:clrMapOvr>
  <p:transition>
    <p:randomBar dir="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4">
            <a:extLst>
              <a:ext uri="{FF2B5EF4-FFF2-40B4-BE49-F238E27FC236}">
                <a16:creationId xmlns:a16="http://schemas.microsoft.com/office/drawing/2014/main" id="{056B5A83-ACF0-43C1-BF77-AFE262099335}"/>
              </a:ext>
            </a:extLst>
          </p:cNvPr>
          <p:cNvSpPr txBox="1">
            <a:spLocks noChangeArrowheads="1"/>
          </p:cNvSpPr>
          <p:nvPr/>
        </p:nvSpPr>
        <p:spPr bwMode="auto">
          <a:xfrm>
            <a:off x="1116013" y="1341438"/>
            <a:ext cx="676910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ko-KR">
                <a:ea typeface="굴림" panose="020B0600000101010101" pitchFamily="34" charset="-127"/>
              </a:rPr>
              <a:t>Abaixo está uma pequena lista de hábitos que você pode mudar utilizando este programa. </a:t>
            </a:r>
            <a:endParaRPr lang="pt-BR" altLang="pt-BR"/>
          </a:p>
        </p:txBody>
      </p:sp>
    </p:spTree>
  </p:cSld>
  <p:clrMapOvr>
    <a:masterClrMapping/>
  </p:clrMapOvr>
  <p:transition>
    <p:randomBar dir="ver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a:extLst>
              <a:ext uri="{FF2B5EF4-FFF2-40B4-BE49-F238E27FC236}">
                <a16:creationId xmlns:a16="http://schemas.microsoft.com/office/drawing/2014/main" id="{944D2403-B248-4E17-86EB-9CF8A89BE72F}"/>
              </a:ext>
            </a:extLst>
          </p:cNvPr>
          <p:cNvSpPr txBox="1">
            <a:spLocks noChangeArrowheads="1"/>
          </p:cNvSpPr>
          <p:nvPr/>
        </p:nvSpPr>
        <p:spPr bwMode="auto">
          <a:xfrm>
            <a:off x="1042988" y="1268413"/>
            <a:ext cx="7129462"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1" eaLnBrk="1" hangingPunct="1"/>
            <a:r>
              <a:rPr lang="pt-BR" altLang="ko-KR">
                <a:ea typeface="굴림" panose="020B0600000101010101" pitchFamily="34" charset="-127"/>
              </a:rPr>
              <a:t>- Fazer exercícios quatro vezes por semana;</a:t>
            </a:r>
          </a:p>
          <a:p>
            <a:pPr lvl="1" eaLnBrk="1" hangingPunct="1"/>
            <a:r>
              <a:rPr lang="pt-BR" altLang="ko-KR">
                <a:ea typeface="굴림" panose="020B0600000101010101" pitchFamily="34" charset="-127"/>
              </a:rPr>
              <a:t>- Dormir 8 horas por dia;</a:t>
            </a:r>
          </a:p>
          <a:p>
            <a:pPr lvl="1" eaLnBrk="1" hangingPunct="1"/>
            <a:r>
              <a:rPr lang="pt-BR" altLang="ko-KR">
                <a:ea typeface="굴림" panose="020B0600000101010101" pitchFamily="34" charset="-127"/>
              </a:rPr>
              <a:t>- Deitar cedo;</a:t>
            </a:r>
          </a:p>
          <a:p>
            <a:pPr lvl="1" eaLnBrk="1" hangingPunct="1"/>
            <a:r>
              <a:rPr lang="pt-BR" altLang="ko-KR">
                <a:ea typeface="굴림" panose="020B0600000101010101" pitchFamily="34" charset="-127"/>
              </a:rPr>
              <a:t>- Abandonar o consumo de bebidas  com cafeína;</a:t>
            </a: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2">
                                            <p:txEl>
                                              <p:pRg st="0" end="0"/>
                                            </p:txEl>
                                          </p:spTgt>
                                        </p:tgtEl>
                                        <p:attrNameLst>
                                          <p:attrName>style.visibility</p:attrName>
                                        </p:attrNameLst>
                                      </p:cBhvr>
                                      <p:to>
                                        <p:strVal val="visible"/>
                                      </p:to>
                                    </p:set>
                                    <p:anim calcmode="lin" valueType="num">
                                      <p:cBhvr additive="base">
                                        <p:cTn id="7" dur="500" fill="hold"/>
                                        <p:tgtEl>
                                          <p:spTgt spid="430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3012">
                                            <p:txEl>
                                              <p:pRg st="1" end="1"/>
                                            </p:txEl>
                                          </p:spTgt>
                                        </p:tgtEl>
                                        <p:attrNameLst>
                                          <p:attrName>style.visibility</p:attrName>
                                        </p:attrNameLst>
                                      </p:cBhvr>
                                      <p:to>
                                        <p:strVal val="visible"/>
                                      </p:to>
                                    </p:set>
                                    <p:anim calcmode="lin" valueType="num">
                                      <p:cBhvr additive="base">
                                        <p:cTn id="13" dur="500" fill="hold"/>
                                        <p:tgtEl>
                                          <p:spTgt spid="4301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2">
                                            <p:txEl>
                                              <p:pRg st="2" end="2"/>
                                            </p:txEl>
                                          </p:spTgt>
                                        </p:tgtEl>
                                        <p:attrNameLst>
                                          <p:attrName>style.visibility</p:attrName>
                                        </p:attrNameLst>
                                      </p:cBhvr>
                                      <p:to>
                                        <p:strVal val="visible"/>
                                      </p:to>
                                    </p:set>
                                    <p:anim calcmode="lin" valueType="num">
                                      <p:cBhvr additive="base">
                                        <p:cTn id="19" dur="500" fill="hold"/>
                                        <p:tgtEl>
                                          <p:spTgt spid="4301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3012">
                                            <p:txEl>
                                              <p:pRg st="3" end="3"/>
                                            </p:txEl>
                                          </p:spTgt>
                                        </p:tgtEl>
                                        <p:attrNameLst>
                                          <p:attrName>style.visibility</p:attrName>
                                        </p:attrNameLst>
                                      </p:cBhvr>
                                      <p:to>
                                        <p:strVal val="visible"/>
                                      </p:to>
                                    </p:set>
                                    <p:anim calcmode="lin" valueType="num">
                                      <p:cBhvr additive="base">
                                        <p:cTn id="25" dur="500" fill="hold"/>
                                        <p:tgtEl>
                                          <p:spTgt spid="4301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01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build="p" bldLvl="2"/>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Text Box 4">
            <a:extLst>
              <a:ext uri="{FF2B5EF4-FFF2-40B4-BE49-F238E27FC236}">
                <a16:creationId xmlns:a16="http://schemas.microsoft.com/office/drawing/2014/main" id="{0068BF06-89C2-4031-96D9-166290B962F1}"/>
              </a:ext>
            </a:extLst>
          </p:cNvPr>
          <p:cNvSpPr txBox="1">
            <a:spLocks noChangeArrowheads="1"/>
          </p:cNvSpPr>
          <p:nvPr/>
        </p:nvSpPr>
        <p:spPr bwMode="auto">
          <a:xfrm>
            <a:off x="1116013" y="1268413"/>
            <a:ext cx="6911975" cy="476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1" eaLnBrk="1" hangingPunct="1"/>
            <a:r>
              <a:rPr lang="pt-BR" altLang="ko-KR">
                <a:ea typeface="굴림" panose="020B0600000101010101" pitchFamily="34" charset="-127"/>
              </a:rPr>
              <a:t>- Tomar um bom desjejum todos os dias;</a:t>
            </a:r>
          </a:p>
          <a:p>
            <a:pPr lvl="1" eaLnBrk="1" hangingPunct="1"/>
            <a:r>
              <a:rPr lang="pt-BR" altLang="ko-KR">
                <a:ea typeface="굴림" panose="020B0600000101010101" pitchFamily="34" charset="-127"/>
              </a:rPr>
              <a:t>- Jantar alimentos leves, de fácil digestão;</a:t>
            </a:r>
          </a:p>
          <a:p>
            <a:pPr lvl="1" eaLnBrk="1" hangingPunct="1"/>
            <a:r>
              <a:rPr lang="pt-BR" altLang="ko-KR">
                <a:ea typeface="굴림" panose="020B0600000101010101" pitchFamily="34" charset="-127"/>
              </a:rPr>
              <a:t>- Substituir o consumo de carne três dias por semana;</a:t>
            </a:r>
          </a:p>
          <a:p>
            <a:pPr lvl="1" eaLnBrk="1" hangingPunct="1"/>
            <a:r>
              <a:rPr lang="pt-BR" altLang="ko-KR">
                <a:ea typeface="굴림" panose="020B0600000101010101" pitchFamily="34" charset="-127"/>
              </a:rPr>
              <a:t>- Comer em horas fixas;</a:t>
            </a:r>
          </a:p>
          <a:p>
            <a:pPr eaLnBrk="1" hangingPunct="1">
              <a:spcBef>
                <a:spcPct val="50000"/>
              </a:spcBef>
            </a:pPr>
            <a:endParaRPr lang="pt-BR" altLang="pt-B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4036">
                                            <p:txEl>
                                              <p:pRg st="0" end="0"/>
                                            </p:txEl>
                                          </p:spTgt>
                                        </p:tgtEl>
                                        <p:attrNameLst>
                                          <p:attrName>style.visibility</p:attrName>
                                        </p:attrNameLst>
                                      </p:cBhvr>
                                      <p:to>
                                        <p:strVal val="visible"/>
                                      </p:to>
                                    </p:set>
                                    <p:anim calcmode="lin" valueType="num">
                                      <p:cBhvr additive="base">
                                        <p:cTn id="7" dur="500" fill="hold"/>
                                        <p:tgtEl>
                                          <p:spTgt spid="4403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03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4036">
                                            <p:txEl>
                                              <p:pRg st="1" end="1"/>
                                            </p:txEl>
                                          </p:spTgt>
                                        </p:tgtEl>
                                        <p:attrNameLst>
                                          <p:attrName>style.visibility</p:attrName>
                                        </p:attrNameLst>
                                      </p:cBhvr>
                                      <p:to>
                                        <p:strVal val="visible"/>
                                      </p:to>
                                    </p:set>
                                    <p:anim calcmode="lin" valueType="num">
                                      <p:cBhvr additive="base">
                                        <p:cTn id="13" dur="500" fill="hold"/>
                                        <p:tgtEl>
                                          <p:spTgt spid="4403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4036">
                                            <p:txEl>
                                              <p:pRg st="2" end="2"/>
                                            </p:txEl>
                                          </p:spTgt>
                                        </p:tgtEl>
                                        <p:attrNameLst>
                                          <p:attrName>style.visibility</p:attrName>
                                        </p:attrNameLst>
                                      </p:cBhvr>
                                      <p:to>
                                        <p:strVal val="visible"/>
                                      </p:to>
                                    </p:set>
                                    <p:anim calcmode="lin" valueType="num">
                                      <p:cBhvr additive="base">
                                        <p:cTn id="19" dur="500" fill="hold"/>
                                        <p:tgtEl>
                                          <p:spTgt spid="4403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4036">
                                            <p:txEl>
                                              <p:pRg st="3" end="3"/>
                                            </p:txEl>
                                          </p:spTgt>
                                        </p:tgtEl>
                                        <p:attrNameLst>
                                          <p:attrName>style.visibility</p:attrName>
                                        </p:attrNameLst>
                                      </p:cBhvr>
                                      <p:to>
                                        <p:strVal val="visible"/>
                                      </p:to>
                                    </p:set>
                                    <p:anim calcmode="lin" valueType="num">
                                      <p:cBhvr additive="base">
                                        <p:cTn id="25" dur="500" fill="hold"/>
                                        <p:tgtEl>
                                          <p:spTgt spid="4403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03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build="p" bldLvl="2"/>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ext Box 4">
            <a:extLst>
              <a:ext uri="{FF2B5EF4-FFF2-40B4-BE49-F238E27FC236}">
                <a16:creationId xmlns:a16="http://schemas.microsoft.com/office/drawing/2014/main" id="{DDAC6AED-8CCC-4B7D-8630-2F2136D688FA}"/>
              </a:ext>
            </a:extLst>
          </p:cNvPr>
          <p:cNvSpPr txBox="1">
            <a:spLocks noChangeArrowheads="1"/>
          </p:cNvSpPr>
          <p:nvPr/>
        </p:nvSpPr>
        <p:spPr bwMode="auto">
          <a:xfrm>
            <a:off x="1116013" y="1412875"/>
            <a:ext cx="6840537" cy="421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lvl="1" eaLnBrk="1" hangingPunct="1"/>
            <a:r>
              <a:rPr lang="pt-BR" altLang="ko-KR">
                <a:ea typeface="굴림" panose="020B0600000101010101" pitchFamily="34" charset="-127"/>
              </a:rPr>
              <a:t>- Controlar pensamentos negativos que produzem estresse e/ou ansiedade;</a:t>
            </a:r>
          </a:p>
          <a:p>
            <a:pPr lvl="1" eaLnBrk="1" hangingPunct="1"/>
            <a:r>
              <a:rPr lang="pt-BR" altLang="ko-KR">
                <a:ea typeface="굴림" panose="020B0600000101010101" pitchFamily="34" charset="-127"/>
              </a:rPr>
              <a:t>- Controlar o tempo gasto com televisão, internet, vídeo games, filmes e outros.</a:t>
            </a:r>
            <a:endParaRPr lang="pt-BR" altLang="pt-BR"/>
          </a:p>
          <a:p>
            <a:pPr eaLnBrk="1" hangingPunct="1">
              <a:spcBef>
                <a:spcPct val="50000"/>
              </a:spcBef>
            </a:pPr>
            <a:endParaRPr lang="pt-BR" altLang="pt-B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0">
                                            <p:txEl>
                                              <p:pRg st="0" end="0"/>
                                            </p:txEl>
                                          </p:spTgt>
                                        </p:tgtEl>
                                        <p:attrNameLst>
                                          <p:attrName>style.visibility</p:attrName>
                                        </p:attrNameLst>
                                      </p:cBhvr>
                                      <p:to>
                                        <p:strVal val="visible"/>
                                      </p:to>
                                    </p:set>
                                    <p:anim calcmode="lin" valueType="num">
                                      <p:cBhvr additive="base">
                                        <p:cTn id="7" dur="500" fill="hold"/>
                                        <p:tgtEl>
                                          <p:spTgt spid="4506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6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60">
                                            <p:txEl>
                                              <p:pRg st="1" end="1"/>
                                            </p:txEl>
                                          </p:spTgt>
                                        </p:tgtEl>
                                        <p:attrNameLst>
                                          <p:attrName>style.visibility</p:attrName>
                                        </p:attrNameLst>
                                      </p:cBhvr>
                                      <p:to>
                                        <p:strVal val="visible"/>
                                      </p:to>
                                    </p:set>
                                    <p:anim calcmode="lin" valueType="num">
                                      <p:cBhvr additive="base">
                                        <p:cTn id="13" dur="500" fill="hold"/>
                                        <p:tgtEl>
                                          <p:spTgt spid="4506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6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build="p" bldLvl="2"/>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4">
            <a:extLst>
              <a:ext uri="{FF2B5EF4-FFF2-40B4-BE49-F238E27FC236}">
                <a16:creationId xmlns:a16="http://schemas.microsoft.com/office/drawing/2014/main" id="{AF9008F9-A832-4E65-B88C-0B4726C068D3}"/>
              </a:ext>
            </a:extLst>
          </p:cNvPr>
          <p:cNvSpPr txBox="1">
            <a:spLocks noChangeArrowheads="1"/>
          </p:cNvSpPr>
          <p:nvPr/>
        </p:nvSpPr>
        <p:spPr bwMode="auto">
          <a:xfrm>
            <a:off x="684213" y="1065213"/>
            <a:ext cx="8208962"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Sexto </a:t>
            </a:r>
            <a:r>
              <a:rPr lang="pt-BR" altLang="pt-BR" sz="2400" b="1"/>
              <a:t>passo</a:t>
            </a:r>
            <a:r>
              <a:rPr lang="pt-BR" altLang="pt-BR" b="1"/>
              <a:t>: Os reforços</a:t>
            </a:r>
            <a:endParaRPr lang="pt-BR" altLang="pt-BR"/>
          </a:p>
          <a:p>
            <a:pPr lvl="2" eaLnBrk="1" hangingPunct="1"/>
            <a:r>
              <a:rPr lang="pt-BR" altLang="pt-BR"/>
              <a:t>- Conceda</a:t>
            </a:r>
            <a:r>
              <a:rPr lang="pt-BR" altLang="pt-BR" b="1"/>
              <a:t> </a:t>
            </a:r>
            <a:r>
              <a:rPr lang="pt-BR" altLang="pt-BR"/>
              <a:t>estímulos ou prêmios a si mesmo ou um ao outro</a:t>
            </a:r>
          </a:p>
          <a:p>
            <a:pPr eaLnBrk="1" hangingPunct="1"/>
            <a:r>
              <a:rPr lang="pt-BR" altLang="pt-BR"/>
              <a:t>Esses prêmios são chamados reforços. O objetivo é estimular e reanimar na nova conduta que estão implementando na vida. Há duas classes de reforço: materiais e sociais.</a:t>
            </a:r>
          </a:p>
        </p:txBody>
      </p:sp>
    </p:spTree>
  </p:cSld>
  <p:clrMapOvr>
    <a:masterClrMapping/>
  </p:clrMapOvr>
  <p:transition>
    <p:randomBar dir="ver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4">
            <a:extLst>
              <a:ext uri="{FF2B5EF4-FFF2-40B4-BE49-F238E27FC236}">
                <a16:creationId xmlns:a16="http://schemas.microsoft.com/office/drawing/2014/main" id="{B1E2C871-89E3-41AF-9F8A-40A214174DE7}"/>
              </a:ext>
            </a:extLst>
          </p:cNvPr>
          <p:cNvSpPr txBox="1">
            <a:spLocks noChangeArrowheads="1"/>
          </p:cNvSpPr>
          <p:nvPr/>
        </p:nvSpPr>
        <p:spPr bwMode="auto">
          <a:xfrm>
            <a:off x="1116013" y="1412875"/>
            <a:ext cx="7272337"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Reforços Materiais:</a:t>
            </a:r>
            <a:r>
              <a:rPr lang="pt-BR" altLang="pt-BR"/>
              <a:t> São objetos que se presenteiam como prêmio, ou que outorgam um ao outro, a cada certo período, por haver cumprido seu programa diário. </a:t>
            </a:r>
            <a:endParaRPr lang="pt-BR" altLang="pt-BR" b="1"/>
          </a:p>
          <a:p>
            <a:pPr eaLnBrk="1" hangingPunct="1"/>
            <a:endParaRPr lang="pt-BR" altLang="pt-BR"/>
          </a:p>
        </p:txBody>
      </p:sp>
    </p:spTree>
  </p:cSld>
  <p:clrMapOvr>
    <a:masterClrMapping/>
  </p:clrMapOvr>
  <p:transition>
    <p:randomBar dir="ver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4">
            <a:extLst>
              <a:ext uri="{FF2B5EF4-FFF2-40B4-BE49-F238E27FC236}">
                <a16:creationId xmlns:a16="http://schemas.microsoft.com/office/drawing/2014/main" id="{5D29F778-3C51-4FE8-8C3B-3858F9EE0D98}"/>
              </a:ext>
            </a:extLst>
          </p:cNvPr>
          <p:cNvSpPr txBox="1">
            <a:spLocks noChangeArrowheads="1"/>
          </p:cNvSpPr>
          <p:nvPr/>
        </p:nvSpPr>
        <p:spPr bwMode="auto">
          <a:xfrm>
            <a:off x="1114425" y="1484313"/>
            <a:ext cx="6697663"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pt-BR" b="1"/>
              <a:t>Reforços Sociais:</a:t>
            </a:r>
            <a:r>
              <a:rPr lang="pt-BR" altLang="pt-BR"/>
              <a:t> São os atos ou palavras de reconhecimento e estímulo que a própria pessoa se dá, outorga a outros ou recebe de outros.</a:t>
            </a:r>
          </a:p>
        </p:txBody>
      </p:sp>
    </p:spTree>
  </p:cSld>
  <p:clrMapOvr>
    <a:masterClrMapping/>
  </p:clrMapOvr>
  <p:transition>
    <p:randomBar dir="ver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a:extLst>
              <a:ext uri="{FF2B5EF4-FFF2-40B4-BE49-F238E27FC236}">
                <a16:creationId xmlns:a16="http://schemas.microsoft.com/office/drawing/2014/main" id="{93CE841D-CB7F-4F83-9589-9CEC9D10CBE0}"/>
              </a:ext>
            </a:extLst>
          </p:cNvPr>
          <p:cNvSpPr txBox="1">
            <a:spLocks noChangeArrowheads="1"/>
          </p:cNvSpPr>
          <p:nvPr/>
        </p:nvSpPr>
        <p:spPr bwMode="auto">
          <a:xfrm>
            <a:off x="971550" y="1412875"/>
            <a:ext cx="7345363"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Sétimo passo: Incumbência e lema</a:t>
            </a:r>
            <a:endParaRPr lang="pt-BR" altLang="pt-BR"/>
          </a:p>
          <a:p>
            <a:pPr lvl="2" eaLnBrk="1" hangingPunct="1"/>
            <a:r>
              <a:rPr lang="pt-BR" altLang="pt-BR"/>
              <a:t>Faça um cartão de compromisso com a seguinte declaração:  </a:t>
            </a:r>
          </a:p>
        </p:txBody>
      </p:sp>
    </p:spTree>
  </p:cSld>
  <p:clrMapOvr>
    <a:masterClrMapping/>
  </p:clrMapOvr>
  <p:transition>
    <p:randomBar dir="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4">
            <a:extLst>
              <a:ext uri="{FF2B5EF4-FFF2-40B4-BE49-F238E27FC236}">
                <a16:creationId xmlns:a16="http://schemas.microsoft.com/office/drawing/2014/main" id="{B48CAA60-49A5-482F-ABEB-EDBDA54A064D}"/>
              </a:ext>
            </a:extLst>
          </p:cNvPr>
          <p:cNvSpPr txBox="1">
            <a:spLocks noChangeArrowheads="1"/>
          </p:cNvSpPr>
          <p:nvPr/>
        </p:nvSpPr>
        <p:spPr bwMode="auto">
          <a:xfrm>
            <a:off x="900113" y="908050"/>
            <a:ext cx="7561262" cy="608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lnSpc>
                <a:spcPct val="80000"/>
              </a:lnSpc>
            </a:pPr>
            <a:r>
              <a:rPr lang="pt-BR" altLang="pt-BR"/>
              <a:t>“Eu, _______________, consciente dos benefícios de beber água, e desejoso (a) de desfrutar de uma vida mais plena, decido hoje (data) __________, que, pela graça de nosso bom Deus e a ajuda de minha família, BEBER 6 COPOS DE ÁGUA POR DIA, de acordo com o presente programa”.</a:t>
            </a:r>
            <a:endParaRPr lang="pt-BR" altLang="ko-KR" b="1">
              <a:ea typeface="굴림" panose="020B0600000101010101" pitchFamily="34" charset="-127"/>
            </a:endParaRPr>
          </a:p>
          <a:p>
            <a:pPr eaLnBrk="1" hangingPunct="1">
              <a:lnSpc>
                <a:spcPct val="80000"/>
              </a:lnSpc>
            </a:pPr>
            <a:r>
              <a:rPr lang="pt-BR" altLang="ko-KR" b="1">
                <a:ea typeface="굴림" panose="020B0600000101010101" pitchFamily="34" charset="-127"/>
              </a:rPr>
              <a:t>Assinatura: </a:t>
            </a:r>
            <a:r>
              <a:rPr lang="pt-BR" altLang="ko-KR">
                <a:ea typeface="굴림" panose="020B0600000101010101" pitchFamily="34" charset="-127"/>
              </a:rPr>
              <a:t>______________________________</a:t>
            </a:r>
            <a:endParaRPr lang="pt-BR" altLang="pt-BR"/>
          </a:p>
          <a:p>
            <a:pPr eaLnBrk="1" hangingPunct="1">
              <a:lnSpc>
                <a:spcPct val="80000"/>
              </a:lnSpc>
              <a:spcBef>
                <a:spcPct val="50000"/>
              </a:spcBef>
            </a:pPr>
            <a:endParaRPr lang="pt-BR" altLang="pt-BR"/>
          </a:p>
        </p:txBody>
      </p:sp>
    </p:spTree>
  </p:cSld>
  <p:clrMapOvr>
    <a:masterClrMapping/>
  </p:clrMapOvr>
  <p:transition>
    <p:randomBar dir="ver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4">
            <a:extLst>
              <a:ext uri="{FF2B5EF4-FFF2-40B4-BE49-F238E27FC236}">
                <a16:creationId xmlns:a16="http://schemas.microsoft.com/office/drawing/2014/main" id="{B0CAA0CF-CB36-481C-ABF0-6CDA0B1B90E2}"/>
              </a:ext>
            </a:extLst>
          </p:cNvPr>
          <p:cNvSpPr txBox="1">
            <a:spLocks noChangeArrowheads="1"/>
          </p:cNvSpPr>
          <p:nvPr/>
        </p:nvSpPr>
        <p:spPr bwMode="auto">
          <a:xfrm>
            <a:off x="900113" y="1268413"/>
            <a:ext cx="74882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sz="2800"/>
              <a:t> </a:t>
            </a:r>
            <a:r>
              <a:rPr lang="pt-BR" altLang="pt-BR" sz="2800" b="1"/>
              <a:t>“POSSO TODAS AS COISAS NAQUELE QUE ME FORTALECE.”</a:t>
            </a:r>
            <a:endParaRPr lang="pt-BR" altLang="pt-BR" sz="2800"/>
          </a:p>
          <a:p>
            <a:pPr lvl="2" eaLnBrk="1" hangingPunct="1"/>
            <a:r>
              <a:rPr lang="pt-BR" altLang="pt-BR" sz="2800"/>
              <a:t>- Depois coloque o cartão em um lugar visível onde se possa ver freqüentemente. Faça também outras cópias para colocar na Bíblia, na Lição da Escola Sabatina, em seu(s) livro(s) favorito(s).</a:t>
            </a:r>
          </a:p>
        </p:txBody>
      </p:sp>
    </p:spTree>
  </p:cSld>
  <p:clrMapOvr>
    <a:masterClrMapping/>
  </p:clrMapOvr>
  <p:transition>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a:extLst>
              <a:ext uri="{FF2B5EF4-FFF2-40B4-BE49-F238E27FC236}">
                <a16:creationId xmlns:a16="http://schemas.microsoft.com/office/drawing/2014/main" id="{7C7A8514-D090-4E22-A964-59E714D1A1B9}"/>
              </a:ext>
            </a:extLst>
          </p:cNvPr>
          <p:cNvSpPr txBox="1">
            <a:spLocks noChangeArrowheads="1"/>
          </p:cNvSpPr>
          <p:nvPr/>
        </p:nvSpPr>
        <p:spPr bwMode="auto">
          <a:xfrm>
            <a:off x="1042988" y="1268413"/>
            <a:ext cx="72739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Regras básicas para começar a mudar</a:t>
            </a:r>
            <a:r>
              <a:rPr lang="pt-BR" altLang="pt-BR"/>
              <a:t> </a:t>
            </a:r>
          </a:p>
        </p:txBody>
      </p:sp>
    </p:spTree>
  </p:cSld>
  <p:clrMapOvr>
    <a:masterClrMapping/>
  </p:clrMapOvr>
  <p:transition>
    <p:randomBar dir="ver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4">
            <a:extLst>
              <a:ext uri="{FF2B5EF4-FFF2-40B4-BE49-F238E27FC236}">
                <a16:creationId xmlns:a16="http://schemas.microsoft.com/office/drawing/2014/main" id="{48F4EDDC-5ED4-4739-864E-BB4D7E22FBEC}"/>
              </a:ext>
            </a:extLst>
          </p:cNvPr>
          <p:cNvSpPr txBox="1">
            <a:spLocks noChangeArrowheads="1"/>
          </p:cNvSpPr>
          <p:nvPr/>
        </p:nvSpPr>
        <p:spPr bwMode="auto">
          <a:xfrm>
            <a:off x="900113" y="1196975"/>
            <a:ext cx="7416800"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ko-KR" b="1">
                <a:ea typeface="굴림" panose="020B0600000101010101" pitchFamily="34" charset="-127"/>
              </a:rPr>
              <a:t>Sugestões </a:t>
            </a:r>
          </a:p>
          <a:p>
            <a:pPr eaLnBrk="1" hangingPunct="1"/>
            <a:r>
              <a:rPr lang="pt-BR" altLang="ko-KR" b="1">
                <a:ea typeface="굴림" panose="020B0600000101010101" pitchFamily="34" charset="-127"/>
              </a:rPr>
              <a:t>1. Avaliação</a:t>
            </a:r>
            <a:endParaRPr lang="pt-BR" altLang="ko-KR">
              <a:ea typeface="굴림" panose="020B0600000101010101" pitchFamily="34" charset="-127"/>
            </a:endParaRPr>
          </a:p>
          <a:p>
            <a:pPr eaLnBrk="1" hangingPunct="1"/>
            <a:r>
              <a:rPr lang="pt-BR" altLang="ko-KR">
                <a:ea typeface="굴림" panose="020B0600000101010101" pitchFamily="34" charset="-127"/>
              </a:rPr>
              <a:t>A cada semana busque um lugar calmo para ler seu projeto individual de auto-educação e responda em sua mente e coração as seguintes perguntas:</a:t>
            </a:r>
            <a:endParaRPr lang="pt-BR" altLang="pt-BR"/>
          </a:p>
        </p:txBody>
      </p:sp>
    </p:spTree>
  </p:cSld>
  <p:clrMapOvr>
    <a:masterClrMapping/>
  </p:clrMapOvr>
  <p:transition>
    <p:randomBar dir="ver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4">
            <a:extLst>
              <a:ext uri="{FF2B5EF4-FFF2-40B4-BE49-F238E27FC236}">
                <a16:creationId xmlns:a16="http://schemas.microsoft.com/office/drawing/2014/main" id="{B20D424B-7E38-4952-B1DA-4B034CBDE1A2}"/>
              </a:ext>
            </a:extLst>
          </p:cNvPr>
          <p:cNvSpPr txBox="1">
            <a:spLocks noChangeArrowheads="1"/>
          </p:cNvSpPr>
          <p:nvPr/>
        </p:nvSpPr>
        <p:spPr bwMode="auto">
          <a:xfrm>
            <a:off x="900113" y="1169988"/>
            <a:ext cx="7848600" cy="535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ko-KR">
                <a:ea typeface="굴림" panose="020B0600000101010101" pitchFamily="34" charset="-127"/>
              </a:rPr>
              <a:t>Como foi esta semana? Cumpri meu programa de mudança? Por que “sim” ou “não”? Que fiz de bom? Que devo melhorar? Que problema eu tive? Como posso superar as barreiras? Escreva o que achar conveniente. Isto é importante para fixar novas idéias.</a:t>
            </a:r>
            <a:endParaRPr lang="pt-BR" altLang="pt-BR"/>
          </a:p>
          <a:p>
            <a:pPr eaLnBrk="1" hangingPunct="1">
              <a:spcBef>
                <a:spcPct val="50000"/>
              </a:spcBef>
            </a:pPr>
            <a:endParaRPr lang="pt-BR" altLang="pt-BR"/>
          </a:p>
        </p:txBody>
      </p:sp>
    </p:spTree>
  </p:cSld>
  <p:clrMapOvr>
    <a:masterClrMapping/>
  </p:clrMapOvr>
  <p:transition>
    <p:randomBar dir="ver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4">
            <a:extLst>
              <a:ext uri="{FF2B5EF4-FFF2-40B4-BE49-F238E27FC236}">
                <a16:creationId xmlns:a16="http://schemas.microsoft.com/office/drawing/2014/main" id="{916430F4-D15D-4592-8A03-22DFF37731D0}"/>
              </a:ext>
            </a:extLst>
          </p:cNvPr>
          <p:cNvSpPr txBox="1">
            <a:spLocks noChangeArrowheads="1"/>
          </p:cNvSpPr>
          <p:nvPr/>
        </p:nvSpPr>
        <p:spPr bwMode="auto">
          <a:xfrm>
            <a:off x="1042988" y="1527175"/>
            <a:ext cx="6911975"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2. Considere a Auto-instrução</a:t>
            </a:r>
            <a:endParaRPr lang="pt-BR" altLang="pt-BR"/>
          </a:p>
          <a:p>
            <a:pPr eaLnBrk="1" hangingPunct="1"/>
            <a:r>
              <a:rPr lang="pt-BR" altLang="pt-BR"/>
              <a:t>As instruções de outros, assim como as instruções próprias (auto-instrução) têm poder sobre a mente e a conduta.</a:t>
            </a:r>
          </a:p>
        </p:txBody>
      </p:sp>
    </p:spTree>
  </p:cSld>
  <p:clrMapOvr>
    <a:masterClrMapping/>
  </p:clrMapOvr>
  <p:transition>
    <p:randomBar dir="ver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4">
            <a:extLst>
              <a:ext uri="{FF2B5EF4-FFF2-40B4-BE49-F238E27FC236}">
                <a16:creationId xmlns:a16="http://schemas.microsoft.com/office/drawing/2014/main" id="{B392FEA6-C8B4-4B7B-B067-9BEC515DF628}"/>
              </a:ext>
            </a:extLst>
          </p:cNvPr>
          <p:cNvSpPr txBox="1">
            <a:spLocks noChangeArrowheads="1"/>
          </p:cNvSpPr>
          <p:nvPr/>
        </p:nvSpPr>
        <p:spPr bwMode="auto">
          <a:xfrm>
            <a:off x="971550" y="1484313"/>
            <a:ext cx="7056438"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pt-BR"/>
              <a:t>“É uma lei da natureza que nossas idéias e sentimentos sejam animados e fortalecidos ao lhes darmos expressão.” – </a:t>
            </a:r>
            <a:r>
              <a:rPr lang="pt-BR" altLang="pt-BR" i="1"/>
              <a:t>Mente, Caráter e Personalidade</a:t>
            </a:r>
            <a:r>
              <a:rPr lang="pt-BR" altLang="pt-BR"/>
              <a:t>, vol. 2, pág. 663.</a:t>
            </a:r>
          </a:p>
        </p:txBody>
      </p:sp>
    </p:spTree>
  </p:cSld>
  <p:clrMapOvr>
    <a:masterClrMapping/>
  </p:clrMapOvr>
  <p:transition>
    <p:randomBar dir="ver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4">
            <a:extLst>
              <a:ext uri="{FF2B5EF4-FFF2-40B4-BE49-F238E27FC236}">
                <a16:creationId xmlns:a16="http://schemas.microsoft.com/office/drawing/2014/main" id="{85959BAB-8F9D-4678-9C69-15FA7735D0A4}"/>
              </a:ext>
            </a:extLst>
          </p:cNvPr>
          <p:cNvSpPr txBox="1">
            <a:spLocks noChangeArrowheads="1"/>
          </p:cNvSpPr>
          <p:nvPr/>
        </p:nvSpPr>
        <p:spPr bwMode="auto">
          <a:xfrm>
            <a:off x="971550" y="1412875"/>
            <a:ext cx="72009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spcBef>
                <a:spcPct val="50000"/>
              </a:spcBef>
            </a:pPr>
            <a:r>
              <a:rPr lang="pt-BR" altLang="ko-KR">
                <a:ea typeface="굴림" panose="020B0600000101010101" pitchFamily="34" charset="-127"/>
              </a:rPr>
              <a:t>Dê instruções a você mesmo, dê novas ordens. Fale para si mesmo em voz baixa ou alta, converse sobre a prática de seu programa. Se preferir, utilize um espelho de corpo inteiro.</a:t>
            </a:r>
            <a:endParaRPr lang="pt-BR" altLang="pt-BR"/>
          </a:p>
        </p:txBody>
      </p:sp>
    </p:spTree>
  </p:cSld>
  <p:clrMapOvr>
    <a:masterClrMapping/>
  </p:clrMapOvr>
  <p:transition>
    <p:randomBar dir="ver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4">
            <a:extLst>
              <a:ext uri="{FF2B5EF4-FFF2-40B4-BE49-F238E27FC236}">
                <a16:creationId xmlns:a16="http://schemas.microsoft.com/office/drawing/2014/main" id="{B2319565-F00C-4937-AE82-21AC25033EC9}"/>
              </a:ext>
            </a:extLst>
          </p:cNvPr>
          <p:cNvSpPr txBox="1">
            <a:spLocks noChangeArrowheads="1"/>
          </p:cNvSpPr>
          <p:nvPr/>
        </p:nvSpPr>
        <p:spPr bwMode="auto">
          <a:xfrm>
            <a:off x="539750" y="1052513"/>
            <a:ext cx="81724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3. Finalmente, considere o poder da oração </a:t>
            </a:r>
            <a:endParaRPr lang="pt-BR" altLang="pt-BR"/>
          </a:p>
          <a:p>
            <a:pPr eaLnBrk="1" hangingPunct="1"/>
            <a:r>
              <a:rPr lang="pt-BR" altLang="pt-BR"/>
              <a:t>Fale a Deus de seu plano. Peça a Ele que o mude, que lhe dê forças para incorporar o novo hábito. É muito importante que você ore em voz alta. Escute sua própria oração e converse com a Fonte de Poder Infinito.</a:t>
            </a:r>
          </a:p>
        </p:txBody>
      </p:sp>
    </p:spTree>
  </p:cSld>
  <p:clrMapOvr>
    <a:masterClrMapping/>
  </p:clrMapOvr>
  <p:transition>
    <p:randomBar dir="ver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4">
            <a:extLst>
              <a:ext uri="{FF2B5EF4-FFF2-40B4-BE49-F238E27FC236}">
                <a16:creationId xmlns:a16="http://schemas.microsoft.com/office/drawing/2014/main" id="{58B2269E-8E25-4BA6-8A8E-FA0F7745660A}"/>
              </a:ext>
            </a:extLst>
          </p:cNvPr>
          <p:cNvSpPr txBox="1">
            <a:spLocks noChangeArrowheads="1"/>
          </p:cNvSpPr>
          <p:nvPr/>
        </p:nvSpPr>
        <p:spPr bwMode="auto">
          <a:xfrm>
            <a:off x="1042988" y="1557338"/>
            <a:ext cx="7058025"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ko-KR" b="1">
                <a:ea typeface="굴림" panose="020B0600000101010101" pitchFamily="34" charset="-127"/>
              </a:rPr>
              <a:t>Lembre-se: </a:t>
            </a:r>
            <a:endParaRPr lang="pt-BR" altLang="ko-KR">
              <a:ea typeface="굴림" panose="020B0600000101010101" pitchFamily="34" charset="-127"/>
            </a:endParaRPr>
          </a:p>
          <a:p>
            <a:pPr eaLnBrk="1" hangingPunct="1"/>
            <a:r>
              <a:rPr lang="pt-BR" altLang="ko-KR">
                <a:ea typeface="굴림" panose="020B0600000101010101" pitchFamily="34" charset="-127"/>
              </a:rPr>
              <a:t>Primeiro Deus e as demais coisas virão. Assim é na vida espiritual e nas demais áreas da vida. </a:t>
            </a:r>
            <a:endParaRPr lang="pt-BR" altLang="pt-BR"/>
          </a:p>
        </p:txBody>
      </p:sp>
    </p:spTree>
  </p:cSld>
  <p:clrMapOvr>
    <a:masterClrMapping/>
  </p:clrMapOvr>
  <p:transition>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a:extLst>
              <a:ext uri="{FF2B5EF4-FFF2-40B4-BE49-F238E27FC236}">
                <a16:creationId xmlns:a16="http://schemas.microsoft.com/office/drawing/2014/main" id="{DBBE92B0-35E2-4C73-A925-E78461151280}"/>
              </a:ext>
            </a:extLst>
          </p:cNvPr>
          <p:cNvSpPr txBox="1">
            <a:spLocks noChangeArrowheads="1"/>
          </p:cNvSpPr>
          <p:nvPr/>
        </p:nvSpPr>
        <p:spPr bwMode="auto">
          <a:xfrm>
            <a:off x="1042988" y="1268413"/>
            <a:ext cx="7273925"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b="1"/>
              <a:t>Regras básicas para começar a mudar</a:t>
            </a:r>
            <a:r>
              <a:rPr lang="pt-BR" altLang="pt-BR"/>
              <a:t> </a:t>
            </a:r>
          </a:p>
          <a:p>
            <a:pPr eaLnBrk="1" hangingPunct="1"/>
            <a:endParaRPr lang="pt-BR" altLang="pt-BR"/>
          </a:p>
          <a:p>
            <a:pPr eaLnBrk="1" hangingPunct="1"/>
            <a:r>
              <a:rPr lang="pt-BR" altLang="pt-BR"/>
              <a:t>- Faça uma lista de hábitos de saúde que gostaria de mudar. Depois escolha um. Uma mudança de cada vez é melhor. </a:t>
            </a:r>
          </a:p>
        </p:txBody>
      </p:sp>
    </p:spTree>
  </p:cSld>
  <p:clrMapOvr>
    <a:masterClrMapping/>
  </p:clrMapOvr>
  <p:transition>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a:extLst>
              <a:ext uri="{FF2B5EF4-FFF2-40B4-BE49-F238E27FC236}">
                <a16:creationId xmlns:a16="http://schemas.microsoft.com/office/drawing/2014/main" id="{3159B9E5-140B-43DF-91C9-E9591F5A7781}"/>
              </a:ext>
            </a:extLst>
          </p:cNvPr>
          <p:cNvSpPr txBox="1">
            <a:spLocks noChangeArrowheads="1"/>
          </p:cNvSpPr>
          <p:nvPr/>
        </p:nvSpPr>
        <p:spPr bwMode="auto">
          <a:xfrm>
            <a:off x="1116013" y="1557338"/>
            <a:ext cx="69850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 Em um ou dois meses aprenderá a nova conduta de saúde. Este é o tempo aproximado para efetuar mudanças. </a:t>
            </a:r>
          </a:p>
        </p:txBody>
      </p:sp>
    </p:spTree>
  </p:cSld>
  <p:clrMapOvr>
    <a:masterClrMapping/>
  </p:clrMapOvr>
  <p:transition>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a:extLst>
              <a:ext uri="{FF2B5EF4-FFF2-40B4-BE49-F238E27FC236}">
                <a16:creationId xmlns:a16="http://schemas.microsoft.com/office/drawing/2014/main" id="{CF45782A-1A16-4DCA-81EE-F694CBD71706}"/>
              </a:ext>
            </a:extLst>
          </p:cNvPr>
          <p:cNvSpPr txBox="1">
            <a:spLocks noChangeArrowheads="1"/>
          </p:cNvSpPr>
          <p:nvPr/>
        </p:nvSpPr>
        <p:spPr bwMode="auto">
          <a:xfrm>
            <a:off x="971550" y="1292225"/>
            <a:ext cx="77771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 As grandes mudanças acontecem de maneira progressiva e paulatina. Por exemplo: Se quiser substituir o consumo de carne por outros alimentos, faça-o progressivamente. Pode substituí-la só uma vez por semana, e assim, sucessivamente.</a:t>
            </a:r>
          </a:p>
          <a:p>
            <a:pPr eaLnBrk="1" hangingPunct="1">
              <a:spcBef>
                <a:spcPct val="50000"/>
              </a:spcBef>
            </a:pPr>
            <a:endParaRPr lang="pt-BR" altLang="pt-BR"/>
          </a:p>
        </p:txBody>
      </p:sp>
    </p:spTree>
  </p:cSld>
  <p:clrMapOvr>
    <a:masterClrMapping/>
  </p:clrMapOvr>
  <p:transition>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a:extLst>
              <a:ext uri="{FF2B5EF4-FFF2-40B4-BE49-F238E27FC236}">
                <a16:creationId xmlns:a16="http://schemas.microsoft.com/office/drawing/2014/main" id="{63341E77-1B5B-4F3C-8561-5E0F8190A31D}"/>
              </a:ext>
            </a:extLst>
          </p:cNvPr>
          <p:cNvSpPr txBox="1">
            <a:spLocks noChangeArrowheads="1"/>
          </p:cNvSpPr>
          <p:nvPr/>
        </p:nvSpPr>
        <p:spPr bwMode="auto">
          <a:xfrm>
            <a:off x="1042988" y="1341438"/>
            <a:ext cx="7129462" cy="201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Humanst521 BT" pitchFamily="34" charset="0"/>
              </a:defRPr>
            </a:lvl1pPr>
            <a:lvl2pPr marL="742950" indent="-285750" eaLnBrk="0" hangingPunct="0">
              <a:defRPr sz="3600">
                <a:solidFill>
                  <a:schemeClr val="tx1"/>
                </a:solidFill>
                <a:latin typeface="Humanst521 BT" pitchFamily="34" charset="0"/>
              </a:defRPr>
            </a:lvl2pPr>
            <a:lvl3pPr marL="1143000" indent="-228600" eaLnBrk="0" hangingPunct="0">
              <a:defRPr sz="3600">
                <a:solidFill>
                  <a:schemeClr val="tx1"/>
                </a:solidFill>
                <a:latin typeface="Humanst521 BT" pitchFamily="34" charset="0"/>
              </a:defRPr>
            </a:lvl3pPr>
            <a:lvl4pPr marL="1600200" indent="-228600" eaLnBrk="0" hangingPunct="0">
              <a:defRPr sz="3600">
                <a:solidFill>
                  <a:schemeClr val="tx1"/>
                </a:solidFill>
                <a:latin typeface="Humanst521 BT" pitchFamily="34" charset="0"/>
              </a:defRPr>
            </a:lvl4pPr>
            <a:lvl5pPr marL="2057400" indent="-228600" eaLnBrk="0" hangingPunct="0">
              <a:defRPr sz="3600">
                <a:solidFill>
                  <a:schemeClr val="tx1"/>
                </a:solidFill>
                <a:latin typeface="Humanst521 BT" pitchFamily="34" charset="0"/>
              </a:defRPr>
            </a:lvl5pPr>
            <a:lvl6pPr marL="2514600" indent="-228600" eaLnBrk="0" fontAlgn="base" hangingPunct="0">
              <a:spcBef>
                <a:spcPct val="0"/>
              </a:spcBef>
              <a:spcAft>
                <a:spcPct val="0"/>
              </a:spcAft>
              <a:defRPr sz="3600">
                <a:solidFill>
                  <a:schemeClr val="tx1"/>
                </a:solidFill>
                <a:latin typeface="Humanst521 BT" pitchFamily="34" charset="0"/>
              </a:defRPr>
            </a:lvl6pPr>
            <a:lvl7pPr marL="2971800" indent="-228600" eaLnBrk="0" fontAlgn="base" hangingPunct="0">
              <a:spcBef>
                <a:spcPct val="0"/>
              </a:spcBef>
              <a:spcAft>
                <a:spcPct val="0"/>
              </a:spcAft>
              <a:defRPr sz="3600">
                <a:solidFill>
                  <a:schemeClr val="tx1"/>
                </a:solidFill>
                <a:latin typeface="Humanst521 BT" pitchFamily="34" charset="0"/>
              </a:defRPr>
            </a:lvl7pPr>
            <a:lvl8pPr marL="3429000" indent="-228600" eaLnBrk="0" fontAlgn="base" hangingPunct="0">
              <a:spcBef>
                <a:spcPct val="0"/>
              </a:spcBef>
              <a:spcAft>
                <a:spcPct val="0"/>
              </a:spcAft>
              <a:defRPr sz="3600">
                <a:solidFill>
                  <a:schemeClr val="tx1"/>
                </a:solidFill>
                <a:latin typeface="Humanst521 BT" pitchFamily="34" charset="0"/>
              </a:defRPr>
            </a:lvl8pPr>
            <a:lvl9pPr marL="3886200" indent="-228600" eaLnBrk="0" fontAlgn="base" hangingPunct="0">
              <a:spcBef>
                <a:spcPct val="0"/>
              </a:spcBef>
              <a:spcAft>
                <a:spcPct val="0"/>
              </a:spcAft>
              <a:defRPr sz="3600">
                <a:solidFill>
                  <a:schemeClr val="tx1"/>
                </a:solidFill>
                <a:latin typeface="Humanst521 BT" pitchFamily="34" charset="0"/>
              </a:defRPr>
            </a:lvl9pPr>
          </a:lstStyle>
          <a:p>
            <a:pPr eaLnBrk="1" hangingPunct="1"/>
            <a:r>
              <a:rPr lang="pt-BR" altLang="pt-BR"/>
              <a:t>- A mudança deve ser sempre o mais conveniente e agradável possível.</a:t>
            </a:r>
          </a:p>
          <a:p>
            <a:pPr eaLnBrk="1" hangingPunct="1">
              <a:spcBef>
                <a:spcPct val="50000"/>
              </a:spcBef>
            </a:pPr>
            <a:endParaRPr lang="pt-BR" altLang="pt-BR"/>
          </a:p>
        </p:txBody>
      </p:sp>
    </p:spTree>
  </p:cSld>
  <p:clrMapOvr>
    <a:masterClrMapping/>
  </p:clrMapOvr>
  <p:transition>
    <p:randomBar dir="vert"/>
  </p:transition>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1757</Words>
  <Application>Microsoft Office PowerPoint</Application>
  <PresentationFormat>Apresentação na tela (4:3)</PresentationFormat>
  <Paragraphs>194</Paragraphs>
  <Slides>56</Slides>
  <Notes>56</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56</vt:i4>
      </vt:variant>
    </vt:vector>
  </HeadingPairs>
  <TitlesOfParts>
    <vt:vector size="61" baseType="lpstr">
      <vt:lpstr>Humanst521 BT</vt:lpstr>
      <vt:lpstr>Arial</vt:lpstr>
      <vt:lpstr>굴림</vt:lpstr>
      <vt:lpstr>Batang</vt:lpstr>
      <vt:lpstr>Design padrão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A7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www.4tons.com</dc:subject>
  <dc:creator>Pr. MARCELO AUGUSTO DE CARVALHO;Americo de Brito</dc:creator>
  <cp:keywords>www.4tons.com</cp:keywords>
  <dc:description>COMERCIO PROIBIDO. USO PESSOAL</dc:description>
  <cp:lastModifiedBy>Pr. Marcelo Carvalho</cp:lastModifiedBy>
  <cp:revision>6</cp:revision>
  <dcterms:created xsi:type="dcterms:W3CDTF">2007-10-08T04:35:25Z</dcterms:created>
  <dcterms:modified xsi:type="dcterms:W3CDTF">2019-10-21T12:24:17Z</dcterms:modified>
</cp:coreProperties>
</file>