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57" r:id="rId9"/>
    <p:sldId id="258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FC3B361B-B8B7-423C-9CB7-A1B7DAC19F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5A2A216-3216-4C48-99C7-45122FDE8A0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22DDE02C-C081-4EFE-AFEF-3D7B86117343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E5174566-291A-4ACB-80C2-76D9D91941D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A0756715-4212-4466-B23C-28611992F66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AE24D3C1-434C-4DAD-B29C-C0EFB35DAB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9F9CD2F-F053-4FC6-815F-049E396E878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CE273AD4-1BE9-48D8-9C88-81B3122683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42E32A50-BA24-462B-9267-2B5D73945770}" type="slidenum">
              <a:rPr lang="pt-BR" altLang="pt-BR" sz="1200">
                <a:latin typeface="Arial" panose="020B0604020202020204" pitchFamily="34" charset="0"/>
              </a:rPr>
              <a:pPr eaLnBrk="1" hangingPunct="1"/>
              <a:t>1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E338F33E-A200-48F4-813F-36436E0C2E7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B8C33CFA-3BA0-4049-8B1F-5F5A8D53C2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5B6A66AD-DFA3-43DE-9704-F17CD1FB77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D5043104-46B1-4CF6-AC6E-8552380DE478}" type="slidenum">
              <a:rPr lang="pt-BR" altLang="pt-BR" sz="1200">
                <a:latin typeface="Arial" panose="020B0604020202020204" pitchFamily="34" charset="0"/>
              </a:rPr>
              <a:pPr eaLnBrk="1" hangingPunct="1"/>
              <a:t>10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5F9B43B2-9948-463D-ADF8-53B41E3D602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8B91E670-9293-43AC-AEE2-5451904E4B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AF2E3D15-8DD2-434E-B3B2-8DEC01113E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4D459694-BB0A-442B-BB59-FA8DC328229B}" type="slidenum">
              <a:rPr lang="pt-BR" altLang="pt-BR" sz="1200">
                <a:latin typeface="Arial" panose="020B0604020202020204" pitchFamily="34" charset="0"/>
              </a:rPr>
              <a:pPr eaLnBrk="1" hangingPunct="1"/>
              <a:t>11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72FB2BB1-28DC-4541-8543-43F698FD653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A9E76AF3-8F6C-4C11-89A8-4A1C329D8A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DEB2B3FF-0505-4887-A0A8-D8B8EAD196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47AFD077-F2A8-4604-AA79-52726EFB8467}" type="slidenum">
              <a:rPr lang="pt-BR" altLang="pt-BR" sz="1200">
                <a:latin typeface="Arial" panose="020B0604020202020204" pitchFamily="34" charset="0"/>
              </a:rPr>
              <a:pPr eaLnBrk="1" hangingPunct="1"/>
              <a:t>12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E9035570-927A-4B2C-AEE2-05D20DEE8A1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F46209E6-7A36-4C05-A2AE-D2DFAADB8A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61054DBF-1041-4BF5-BB39-8EDE2214A1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DFEE6F5E-0193-4CC5-8341-57A39B140821}" type="slidenum">
              <a:rPr lang="pt-BR" altLang="pt-BR" sz="1200">
                <a:latin typeface="Arial" panose="020B0604020202020204" pitchFamily="34" charset="0"/>
              </a:rPr>
              <a:pPr eaLnBrk="1" hangingPunct="1"/>
              <a:t>13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D24D3E69-9FB1-490E-AEFD-70286777A77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F3C619A8-250C-422A-9994-7089A02D19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B164A32B-1C44-4626-AFA2-0EBD775797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4C86062C-D2AB-4B51-AA59-7D762BDD9941}" type="slidenum">
              <a:rPr lang="pt-BR" altLang="pt-BR" sz="1200">
                <a:latin typeface="Arial" panose="020B0604020202020204" pitchFamily="34" charset="0"/>
              </a:rPr>
              <a:pPr eaLnBrk="1" hangingPunct="1"/>
              <a:t>14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8EEA3CA4-4744-41D3-A471-BE6B55392A4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22BE764F-EB53-4C9A-A7D9-C892860FF3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74FF7ECB-7336-4305-B23E-98DA405D25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982809E5-0092-45BB-A801-E2F47E336524}" type="slidenum">
              <a:rPr lang="pt-BR" altLang="pt-BR" sz="1200">
                <a:latin typeface="Arial" panose="020B0604020202020204" pitchFamily="34" charset="0"/>
              </a:rPr>
              <a:pPr eaLnBrk="1" hangingPunct="1"/>
              <a:t>15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C2C647D9-556D-4272-9247-A09FF95D26A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E1A80E8C-3360-445C-BFBE-E6A745B26C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B56C450A-E442-401D-9DCE-1C69B035E2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2F97EF40-BFCD-448E-80D7-A6FC941AD3BF}" type="slidenum">
              <a:rPr lang="pt-BR" altLang="pt-BR" sz="1200">
                <a:latin typeface="Arial" panose="020B0604020202020204" pitchFamily="34" charset="0"/>
              </a:rPr>
              <a:pPr eaLnBrk="1" hangingPunct="1"/>
              <a:t>16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B91980B-3CF0-4984-9264-B28373B00DF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976EA575-7F44-427E-B544-3D170A3DC5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6306CB19-CE8A-4E46-8A95-D99CCDF9BE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E8D9002E-6012-4380-AD39-3A41951DCCEB}" type="slidenum">
              <a:rPr lang="pt-BR" altLang="pt-BR" sz="1200">
                <a:latin typeface="Arial" panose="020B0604020202020204" pitchFamily="34" charset="0"/>
              </a:rPr>
              <a:pPr eaLnBrk="1" hangingPunct="1"/>
              <a:t>17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4022C9BF-545D-4A51-BA6A-291B8DE8974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3C9860E7-9FB4-4A82-8B5E-B24A4706AB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BA6B2083-E2E7-4E4B-8330-22FF40E658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B8E5E66E-81B7-4AE9-997A-98DA340D5683}" type="slidenum">
              <a:rPr lang="pt-BR" altLang="pt-BR" sz="1200">
                <a:latin typeface="Arial" panose="020B0604020202020204" pitchFamily="34" charset="0"/>
              </a:rPr>
              <a:pPr eaLnBrk="1" hangingPunct="1"/>
              <a:t>18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AD1D91C9-72D1-4188-8957-F5E21B0284D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48F3D2E6-5638-4153-91B6-CC725F1C6A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70D1DFB1-7179-4761-92E4-91E4E76786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875EAE27-FA87-4C89-8DDE-08A05E8DEF41}" type="slidenum">
              <a:rPr lang="pt-BR" altLang="pt-BR" sz="1200">
                <a:latin typeface="Arial" panose="020B0604020202020204" pitchFamily="34" charset="0"/>
              </a:rPr>
              <a:pPr eaLnBrk="1" hangingPunct="1"/>
              <a:t>19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5337747D-843E-46D5-AFE2-500262464EE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A06596C7-63C0-4B5D-AF0D-7FCA908E7A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DF4CDEF1-A613-45FC-B33C-6CBD924751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8B4F109C-B48B-4B9A-91B7-B1F96FB784CE}" type="slidenum">
              <a:rPr lang="pt-BR" altLang="pt-BR" sz="1200">
                <a:latin typeface="Arial" panose="020B0604020202020204" pitchFamily="34" charset="0"/>
              </a:rPr>
              <a:pPr eaLnBrk="1" hangingPunct="1"/>
              <a:t>2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BC73C704-9F35-4800-B52A-4282153D4B4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12819BA0-2769-4250-8146-D6AF329F3E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9B9EC963-5C2D-4F45-B5CB-90BE472B4D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262CE5C4-DDD8-4A9C-A13B-95E571266852}" type="slidenum">
              <a:rPr lang="pt-BR" altLang="pt-BR" sz="1200">
                <a:latin typeface="Arial" panose="020B0604020202020204" pitchFamily="34" charset="0"/>
              </a:rPr>
              <a:pPr eaLnBrk="1" hangingPunct="1"/>
              <a:t>20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169E3561-000F-44FC-A809-EDB66BECEDF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218CEA1A-4DA6-4BB6-B3A2-F138FEA537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30AF3D55-2B08-48FA-A41A-59B9622456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F87E613C-D5BD-4B50-B587-049F0CFFC3A2}" type="slidenum">
              <a:rPr lang="pt-BR" altLang="pt-BR" sz="1200">
                <a:latin typeface="Arial" panose="020B0604020202020204" pitchFamily="34" charset="0"/>
              </a:rPr>
              <a:pPr eaLnBrk="1" hangingPunct="1"/>
              <a:t>3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87B4C57D-96BF-4855-9793-6F3D212676C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9AC7A177-76B6-44F0-AE98-0D02877771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4A94EF32-2A8E-4E7A-B443-9CD3369245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CB349D82-46C8-409A-A5AA-88F8097F2470}" type="slidenum">
              <a:rPr lang="pt-BR" altLang="pt-BR" sz="1200">
                <a:latin typeface="Arial" panose="020B0604020202020204" pitchFamily="34" charset="0"/>
              </a:rPr>
              <a:pPr eaLnBrk="1" hangingPunct="1"/>
              <a:t>4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A4B0F42-876A-4FB3-93E0-523416B45FC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6F22F70B-3C17-462C-B183-A3A3AC908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08789559-961D-4E7D-A6BC-D970D59DFF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FD4790C2-348A-4387-9624-9F969830298C}" type="slidenum">
              <a:rPr lang="pt-BR" altLang="pt-BR" sz="1200">
                <a:latin typeface="Arial" panose="020B0604020202020204" pitchFamily="34" charset="0"/>
              </a:rPr>
              <a:pPr eaLnBrk="1" hangingPunct="1"/>
              <a:t>5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7677CE7C-16CE-45DC-BA9B-852CAEBA7FE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E51ED0F0-3ABF-46A4-BE4E-FA4FE03B5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685BB1CC-56A5-4A72-8EFB-37E7BED18D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C05E7FE3-09B1-44B9-B1F6-B93E9F06A109}" type="slidenum">
              <a:rPr lang="pt-BR" altLang="pt-BR" sz="1200">
                <a:latin typeface="Arial" panose="020B0604020202020204" pitchFamily="34" charset="0"/>
              </a:rPr>
              <a:pPr eaLnBrk="1" hangingPunct="1"/>
              <a:t>6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AFE2F615-1A64-49B6-B553-CD3395B1CFD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8C2E25D3-D286-4E8E-A896-2E2F395029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580B283F-5AF0-4BA5-BF9A-32C8C40E89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AECE9668-9DF4-43BD-B43B-55D451F96A93}" type="slidenum">
              <a:rPr lang="pt-BR" altLang="pt-BR" sz="1200">
                <a:latin typeface="Arial" panose="020B0604020202020204" pitchFamily="34" charset="0"/>
              </a:rPr>
              <a:pPr eaLnBrk="1" hangingPunct="1"/>
              <a:t>7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8E52AF89-451E-4E81-A12D-72E345B9825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8CE7CD5F-6CB3-4646-9619-A6B621EB45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8EA7979E-C335-48B1-9F48-1D790847E0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DA444579-39D0-4D57-8C02-0DD56A6C4191}" type="slidenum">
              <a:rPr lang="pt-BR" altLang="pt-BR" sz="1200">
                <a:latin typeface="Arial" panose="020B0604020202020204" pitchFamily="34" charset="0"/>
              </a:rPr>
              <a:pPr eaLnBrk="1" hangingPunct="1"/>
              <a:t>8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8C5DD015-DB8A-49F2-8475-1881E1859E5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D5992BC3-C6AC-4A35-B559-D07ECE66D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10DE9209-6C91-4803-821F-DC36A25E17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2DDD5D6E-8897-46DE-A5D8-C12EAB6349DD}" type="slidenum">
              <a:rPr lang="pt-BR" altLang="pt-BR" sz="1200">
                <a:latin typeface="Arial" panose="020B0604020202020204" pitchFamily="34" charset="0"/>
              </a:rPr>
              <a:pPr eaLnBrk="1" hangingPunct="1"/>
              <a:t>9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4233DC0E-5215-46D3-A89C-1A0B0A4797C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6616285B-4731-4FEA-8C44-870216407D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9EBAD6-78AE-46CC-BA02-6A91D91644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CDAAF8-1268-47DB-A3DC-DCEE051D21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ABC135-FF0B-4607-9184-4C324C487B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D6299-9385-4B41-B6BD-7447F9E5D76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23881876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107E79-8610-49A0-B15F-DDCEEDC515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1A1EB3-4985-4338-8C7C-79189B708E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4AF339-2DF2-407F-9E2D-4309A5B93C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928BB9-05A6-4BF0-8A4A-82E9F72BB77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95165406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836FA2-6F0D-4E9C-AE71-D8E3B34C84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299AB1-9FBA-46C1-9975-76214A2692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08EC2D-4A91-4A5E-B253-6048C05FD4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8E768-DBB3-4642-AED0-CACB57FBB53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83318809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27C527-9181-46A1-947F-86B7B1381D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DD7F1D-B46D-4F5B-90ED-0F58D8A29E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063E65-0A69-425C-AD26-2D2C472934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C84AAF-3905-4217-B2AD-025B78A986C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2087597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023CA7-5C9C-4C90-AAC1-4FD2FC403E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6F8382-8873-453A-B597-7D12C9BB01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81C3AE-E1D1-4438-A21C-111AD6A4F9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75DDFE-9173-4B31-9BC1-34CB27AF8BC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64104052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94799F-E279-4B16-8C32-BD00CDCF31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462AE0-5C79-45EE-AFB3-473C3B67F8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0D78A4-FF82-4099-9EC2-D3119CEB12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FEBC13-ABF7-4CC7-B655-8FA49FA2ED2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46863899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5610FC0-3BF4-43D5-8F85-3D442B7198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2C00F1C-6A02-4D70-9A0B-BC11B1AD6B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92BAF5C-C647-4F55-890F-4E7BC33283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5065B2-13CD-4C44-8AB0-3B9BE665EDC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10090676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A9D4038-C881-4BEB-AB92-FA95B5041B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7C5F4AB-8810-4AD3-BAB7-17275DA0F9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5E09E7C-BBAC-4B86-84F2-1CF11B6F3C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70A55-6C3B-44EA-99A4-F96778EC3E7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57470853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3A11211-A5BE-4956-8E07-FED6AD8D78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23AC8B4-7E9F-42C9-A16A-37DF703AD4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B3D0FC9-1E57-4669-BF89-9D7C640BF8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0CB027-DDEB-4B9C-BC32-93D8C691DBB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56244151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3B8AA8-C561-4880-8389-2AC124E71E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24B85C-6D79-45E7-B203-7F77140EF4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EBEBFB-F20A-4622-B261-E7C9C6F810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09E5E9-92CF-4CF7-974C-B369C8541FF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73494026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BB26C0-90F8-4667-91E5-3756501A42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BFC200-1EE7-45FA-9174-299ACE633B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FC4158-E0AD-4490-95B2-28D962210F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7117ED-D304-42F8-923F-B2BCF69CBB6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8484637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9C1E443-C07D-40FF-AEC9-A99F69133F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D766B10-E040-435A-8972-7DAEAD24CD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C823132-E96A-46FC-9380-03CC06EE884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ECF99DE-8B32-4B84-ABF0-85B546E8DFE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CD63298-FD47-497F-8F87-1EC3591D01C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11F75CBE-339A-4E0D-919A-0758C3A18AA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extLst>
              <a:ext uri="{FF2B5EF4-FFF2-40B4-BE49-F238E27FC236}">
                <a16:creationId xmlns:a16="http://schemas.microsoft.com/office/drawing/2014/main" id="{CC5728EF-E722-4E0F-A878-DCB7BE4A7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341438"/>
            <a:ext cx="6985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Quais são os resultados da deslealdade e da desonestidade na devolução dos dízimos e das ofertas? </a:t>
            </a:r>
          </a:p>
        </p:txBody>
      </p:sp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>
            <a:extLst>
              <a:ext uri="{FF2B5EF4-FFF2-40B4-BE49-F238E27FC236}">
                <a16:creationId xmlns:a16="http://schemas.microsoft.com/office/drawing/2014/main" id="{D222EB0A-7D09-4C19-BBEB-2CEA0B271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363663"/>
            <a:ext cx="7632700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Desenvolve o espírito de cobiça</a:t>
            </a:r>
            <a:endParaRPr lang="pt-BR" altLang="pt-BR"/>
          </a:p>
          <a:p>
            <a:pPr eaLnBrk="1" hangingPunct="1"/>
            <a:r>
              <a:rPr lang="pt-BR" altLang="pt-BR"/>
              <a:t>“É o espírito de cobiça que leva os homens a guardar para a satisfação do eu, o que por inteira justiça pertence a Deus, e este espírito é-Lhe tão aborrecível...” </a:t>
            </a:r>
            <a:r>
              <a:rPr lang="pt-BR" altLang="pt-BR" i="1"/>
              <a:t>Atos dos Apóstolos</a:t>
            </a:r>
            <a:r>
              <a:rPr lang="pt-BR" altLang="pt-BR"/>
              <a:t>, pág. 339</a:t>
            </a:r>
          </a:p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extLst>
              <a:ext uri="{FF2B5EF4-FFF2-40B4-BE49-F238E27FC236}">
                <a16:creationId xmlns:a16="http://schemas.microsoft.com/office/drawing/2014/main" id="{E0B54C56-A02C-4AE5-824C-6A0A0711E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136650"/>
            <a:ext cx="802798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Fortalece o egoísmo</a:t>
            </a:r>
            <a:endParaRPr lang="pt-BR" altLang="pt-BR"/>
          </a:p>
          <a:p>
            <a:pPr eaLnBrk="1" hangingPunct="1"/>
            <a:r>
              <a:rPr lang="pt-BR" altLang="pt-BR"/>
              <a:t>“O espírito de egoísmo é o espírito de Satanás. O princípio ilustrado na vida dos mundanos é receber, receber. Assim esperam eles conseguir felicidade e conforto, mas o fruto do que semeiam é miséria e morte.” </a:t>
            </a:r>
            <a:r>
              <a:rPr lang="pt-BR" altLang="pt-BR" i="1"/>
              <a:t>Atos dos Apóstolos</a:t>
            </a:r>
            <a:r>
              <a:rPr lang="pt-BR" altLang="pt-BR"/>
              <a:t>, pág. 339</a:t>
            </a:r>
          </a:p>
        </p:txBody>
      </p:sp>
    </p:spTree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>
            <a:extLst>
              <a:ext uri="{FF2B5EF4-FFF2-40B4-BE49-F238E27FC236}">
                <a16:creationId xmlns:a16="http://schemas.microsoft.com/office/drawing/2014/main" id="{FBF66A39-0D76-446D-A861-8F9DFBD2C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268413"/>
            <a:ext cx="734377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É um crime contra Deus</a:t>
            </a:r>
            <a:endParaRPr lang="pt-BR" altLang="pt-BR"/>
          </a:p>
          <a:p>
            <a:pPr eaLnBrk="1" hangingPunct="1"/>
            <a:r>
              <a:rPr lang="pt-BR" altLang="pt-BR"/>
              <a:t> “Defraudar o Senhor é o maior crime de que um homem pode ser culpado; e ainda assim é esse pecado profunda e amplamente difundido.” – </a:t>
            </a:r>
            <a:r>
              <a:rPr lang="pt-BR" altLang="pt-BR" i="1"/>
              <a:t>Conselhos Sobre Mordomia</a:t>
            </a:r>
            <a:r>
              <a:rPr lang="pt-BR" altLang="pt-BR"/>
              <a:t>, pág. 86.</a:t>
            </a:r>
          </a:p>
        </p:txBody>
      </p:sp>
    </p:spTree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>
            <a:extLst>
              <a:ext uri="{FF2B5EF4-FFF2-40B4-BE49-F238E27FC236}">
                <a16:creationId xmlns:a16="http://schemas.microsoft.com/office/drawing/2014/main" id="{5F796977-46B6-4216-AE0C-A7C81D246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84313"/>
            <a:ext cx="70580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Efeitos da deslealdade e desonestidade para a saúde</a:t>
            </a:r>
            <a:endParaRPr lang="pt-BR" altLang="pt-BR"/>
          </a:p>
          <a:p>
            <a:pPr eaLnBrk="1" hangingPunct="1"/>
            <a:endParaRPr lang="pt-BR" altLang="pt-BR"/>
          </a:p>
          <a:p>
            <a:pPr eaLnBrk="1" hangingPunct="1"/>
            <a:r>
              <a:rPr lang="pt-BR" altLang="pt-BR"/>
              <a:t>- Consciência pesada e falta de paz quebrantam as forças vitais da vida.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>
            <a:extLst>
              <a:ext uri="{FF2B5EF4-FFF2-40B4-BE49-F238E27FC236}">
                <a16:creationId xmlns:a16="http://schemas.microsoft.com/office/drawing/2014/main" id="{E1F1028E-6CFA-4265-BFB1-F832A36E6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125538"/>
            <a:ext cx="7127875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“Desgosto, ansiedade, descontentamento, remorso, sentimento de culpa, desconfiança, todos tendem a consumir as forças vitais, e a convidar a decadência e a morte.” – </a:t>
            </a:r>
            <a:r>
              <a:rPr lang="pt-BR" altLang="pt-BR" i="1"/>
              <a:t>Mente, Caráter e Personalidade,</a:t>
            </a:r>
            <a:r>
              <a:rPr lang="pt-BR" altLang="pt-BR"/>
              <a:t> vol. 2, pág. 451.</a:t>
            </a:r>
          </a:p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>
            <a:extLst>
              <a:ext uri="{FF2B5EF4-FFF2-40B4-BE49-F238E27FC236}">
                <a16:creationId xmlns:a16="http://schemas.microsoft.com/office/drawing/2014/main" id="{715317DE-FB67-4533-BD97-0CFD417C8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363663"/>
            <a:ext cx="792162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“O senso do pecado tem envenenado as fontes da vida.” – </a:t>
            </a:r>
            <a:r>
              <a:rPr lang="pt-BR" altLang="pt-BR" i="1"/>
              <a:t>A Ciência do Bom Viver</a:t>
            </a:r>
            <a:r>
              <a:rPr lang="pt-BR" altLang="pt-BR"/>
              <a:t>, pág. 85.</a:t>
            </a:r>
          </a:p>
          <a:p>
            <a:pPr eaLnBrk="1" hangingPunct="1"/>
            <a:r>
              <a:rPr lang="pt-BR" altLang="pt-BR"/>
              <a:t>- “O remorso do pecado por vezes mina a constituição e desequilibra a mente.” – </a:t>
            </a:r>
            <a:r>
              <a:rPr lang="pt-BR" altLang="pt-BR" i="1"/>
              <a:t>Testemunhos Seletos</a:t>
            </a:r>
            <a:r>
              <a:rPr lang="pt-BR" altLang="pt-BR"/>
              <a:t>, vol. 1, pág. 180.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>
            <a:extLst>
              <a:ext uri="{FF2B5EF4-FFF2-40B4-BE49-F238E27FC236}">
                <a16:creationId xmlns:a16="http://schemas.microsoft.com/office/drawing/2014/main" id="{3C4815B7-D3B3-4F81-833E-9D3E3DC72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125538"/>
            <a:ext cx="7273925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Efeitos da lealdade e honestidade para a saúde</a:t>
            </a:r>
            <a:endParaRPr lang="pt-BR" altLang="pt-BR"/>
          </a:p>
          <a:p>
            <a:pPr eaLnBrk="1" hangingPunct="1"/>
            <a:r>
              <a:rPr lang="pt-BR" altLang="pt-BR"/>
              <a:t>- A bênção da longevidade: “O ânimo, a esperança, a fé, a simpatia e o amor promovem a saúde e prolongam a vida.” – </a:t>
            </a:r>
            <a:r>
              <a:rPr lang="pt-BR" altLang="pt-BR" i="1"/>
              <a:t>Mente, Caráter e Personalidade</a:t>
            </a:r>
            <a:r>
              <a:rPr lang="pt-BR" altLang="pt-BR"/>
              <a:t>, vol. 2, pág. 647.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>
            <a:extLst>
              <a:ext uri="{FF2B5EF4-FFF2-40B4-BE49-F238E27FC236}">
                <a16:creationId xmlns:a16="http://schemas.microsoft.com/office/drawing/2014/main" id="{2A4A3AD2-A3C0-404A-A0B9-9DAFEF27B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341438"/>
            <a:ext cx="76327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Desenvolve o espírito de bondade e liberalidade.</a:t>
            </a:r>
          </a:p>
          <a:p>
            <a:pPr eaLnBrk="1" hangingPunct="1"/>
            <a:r>
              <a:rPr lang="pt-BR" altLang="pt-BR"/>
              <a:t>- O prazer de fazer o bem produz cura e saúde. Quem é leal, honesto e liberal nas questões espirituais, manifestará também essas virtudes ao lidar com o próximo necessitado.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>
            <a:extLst>
              <a:ext uri="{FF2B5EF4-FFF2-40B4-BE49-F238E27FC236}">
                <a16:creationId xmlns:a16="http://schemas.microsoft.com/office/drawing/2014/main" id="{366FDF6F-4899-47EC-845B-E64FF3EBB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052513"/>
            <a:ext cx="69119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Fazer o bem promove saúde</a:t>
            </a:r>
          </a:p>
          <a:p>
            <a:pPr eaLnBrk="1" hangingPunct="1"/>
            <a:r>
              <a:rPr lang="pt-BR" altLang="pt-BR"/>
              <a:t>“O prazer de fazer o bem aos outros comunica aos sentimentos calor que atravessa os nervos, aviva a circulação do sangue e promove saúde mental e física.” – </a:t>
            </a:r>
            <a:r>
              <a:rPr lang="pt-BR" altLang="pt-BR" i="1"/>
              <a:t>Testemunhos Para a Igreja</a:t>
            </a:r>
            <a:r>
              <a:rPr lang="pt-BR" altLang="pt-BR"/>
              <a:t>, vol. 4, pág. 56.</a:t>
            </a:r>
          </a:p>
        </p:txBody>
      </p:sp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>
            <a:extLst>
              <a:ext uri="{FF2B5EF4-FFF2-40B4-BE49-F238E27FC236}">
                <a16:creationId xmlns:a16="http://schemas.microsoft.com/office/drawing/2014/main" id="{4E09D07F-9646-48AC-8D7D-D50EBB07C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557338"/>
            <a:ext cx="7200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Para se ter saúde e bem-estar  é importante praticar a lealdade e a integridade para com Deus. </a:t>
            </a:r>
          </a:p>
        </p:txBody>
      </p:sp>
    </p:spTree>
  </p:cSld>
  <p:clrMapOvr>
    <a:masterClrMapping/>
  </p:clrMapOvr>
  <p:transition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>
            <a:extLst>
              <a:ext uri="{FF2B5EF4-FFF2-40B4-BE49-F238E27FC236}">
                <a16:creationId xmlns:a16="http://schemas.microsoft.com/office/drawing/2014/main" id="{9E97D4B8-5806-4D79-A3C3-9EE642B81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628775"/>
            <a:ext cx="69850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Por isso, em qualquer situação compensa servir ao Senhor.</a:t>
            </a:r>
          </a:p>
          <a:p>
            <a:pPr eaLnBrk="1" hangingPunct="1"/>
            <a:endParaRPr lang="pt-BR" altLang="pt-BR"/>
          </a:p>
          <a:p>
            <a:pPr eaLnBrk="1" hangingPunct="1"/>
            <a:r>
              <a:rPr lang="pt-BR" altLang="pt-BR"/>
              <a:t>“A bênção do Senhor enriquece, e, com ela, Ele não traz desgosto” (Prov. 10:22). </a:t>
            </a:r>
          </a:p>
        </p:txBody>
      </p:sp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>
            <a:extLst>
              <a:ext uri="{FF2B5EF4-FFF2-40B4-BE49-F238E27FC236}">
                <a16:creationId xmlns:a16="http://schemas.microsoft.com/office/drawing/2014/main" id="{8DD44A4A-F58F-4B6B-ABD0-8E49DF995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196975"/>
            <a:ext cx="71278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Conheça 8 razões para ser leal e íntegro</a:t>
            </a:r>
            <a:endParaRPr lang="pt-BR" altLang="pt-BR"/>
          </a:p>
          <a:p>
            <a:pPr eaLnBrk="1" hangingPunct="1"/>
            <a:r>
              <a:rPr lang="pt-BR" altLang="pt-BR" b="1"/>
              <a:t>1.</a:t>
            </a:r>
            <a:r>
              <a:rPr lang="pt-BR" altLang="pt-BR"/>
              <a:t> Deus é meu Pai;</a:t>
            </a:r>
          </a:p>
          <a:p>
            <a:pPr eaLnBrk="1" hangingPunct="1"/>
            <a:r>
              <a:rPr lang="pt-BR" altLang="pt-BR" b="1"/>
              <a:t>2.</a:t>
            </a:r>
            <a:r>
              <a:rPr lang="pt-BR" altLang="pt-BR"/>
              <a:t> Tudo quanto preciso para viver Ele tem para me dar;</a:t>
            </a:r>
          </a:p>
          <a:p>
            <a:pPr eaLnBrk="1" hangingPunct="1"/>
            <a:r>
              <a:rPr lang="pt-BR" altLang="pt-BR" b="1"/>
              <a:t>3.</a:t>
            </a:r>
            <a:r>
              <a:rPr lang="pt-BR" altLang="pt-BR"/>
              <a:t> Ele se importa comigo diariamente e me sustenta com tudo o que necessito;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>
            <a:extLst>
              <a:ext uri="{FF2B5EF4-FFF2-40B4-BE49-F238E27FC236}">
                <a16:creationId xmlns:a16="http://schemas.microsoft.com/office/drawing/2014/main" id="{5DEF6E3D-2709-4F31-AD00-0A58E06D5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196975"/>
            <a:ext cx="7129463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sz="3200" b="1"/>
              <a:t>4.</a:t>
            </a:r>
            <a:r>
              <a:rPr lang="pt-BR" altLang="pt-BR" sz="3200"/>
              <a:t> Independentemente de eu ser grato ou não, Ele atua em minha vida;</a:t>
            </a:r>
          </a:p>
          <a:p>
            <a:pPr eaLnBrk="1" hangingPunct="1"/>
            <a:r>
              <a:rPr lang="pt-BR" altLang="pt-BR" sz="3200" b="1"/>
              <a:t>5.</a:t>
            </a:r>
            <a:r>
              <a:rPr lang="pt-BR" altLang="pt-BR" sz="3200"/>
              <a:t> Um Pai especial que primeiro me abençoa e depois pede que devolva para Ele, em forma de adoração, uma pequena parte dessa dádiva;</a:t>
            </a:r>
          </a:p>
          <a:p>
            <a:pPr eaLnBrk="1" hangingPunct="1"/>
            <a:r>
              <a:rPr lang="pt-BR" altLang="pt-BR" sz="3200" b="1"/>
              <a:t>6.</a:t>
            </a:r>
            <a:r>
              <a:rPr lang="pt-BR" altLang="pt-BR" sz="3200"/>
              <a:t> Providencia emprego e outros meios para o sustento do dia a dia;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>
            <a:extLst>
              <a:ext uri="{FF2B5EF4-FFF2-40B4-BE49-F238E27FC236}">
                <a16:creationId xmlns:a16="http://schemas.microsoft.com/office/drawing/2014/main" id="{A265E69D-85CB-49C0-8C32-B5A0BA274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12875"/>
            <a:ext cx="69850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7.</a:t>
            </a:r>
            <a:r>
              <a:rPr lang="pt-BR" altLang="pt-BR"/>
              <a:t> Provê saúde e disposição para eu ganhar o pão;</a:t>
            </a:r>
          </a:p>
          <a:p>
            <a:pPr eaLnBrk="1" hangingPunct="1"/>
            <a:r>
              <a:rPr lang="pt-BR" altLang="pt-BR" b="1"/>
              <a:t>8.</a:t>
            </a:r>
            <a:r>
              <a:rPr lang="pt-BR" altLang="pt-BR"/>
              <a:t> Dá-me conhecimento, sabedoria e prosperidade.</a:t>
            </a:r>
          </a:p>
          <a:p>
            <a:pPr eaLnBrk="1" hangingPunct="1"/>
            <a:endParaRPr lang="pt-BR" altLang="pt-BR"/>
          </a:p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>
            <a:extLst>
              <a:ext uri="{FF2B5EF4-FFF2-40B4-BE49-F238E27FC236}">
                <a16:creationId xmlns:a16="http://schemas.microsoft.com/office/drawing/2014/main" id="{23B4732C-A3CF-4C07-914B-62F2F0E79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268413"/>
            <a:ext cx="6913562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ko-KR">
                <a:ea typeface="굴림" panose="020B0600000101010101" pitchFamily="34" charset="-127"/>
              </a:rPr>
              <a:t>Provamos nossa lealdade e integridade a Deus sendo fiéis na devolução dos dízimos e ofertas.</a:t>
            </a:r>
            <a:endParaRPr lang="pt-BR" altLang="ko-KR" i="1">
              <a:ea typeface="굴림" panose="020B0600000101010101" pitchFamily="34" charset="-127"/>
            </a:endParaRPr>
          </a:p>
          <a:p>
            <a:pPr eaLnBrk="1" hangingPunct="1"/>
            <a:endParaRPr lang="pt-BR" altLang="ko-KR" i="1">
              <a:ea typeface="굴림" panose="020B0600000101010101" pitchFamily="34" charset="-127"/>
            </a:endParaRPr>
          </a:p>
          <a:p>
            <a:pPr eaLnBrk="1" hangingPunct="1"/>
            <a:r>
              <a:rPr lang="pt-BR" altLang="ko-KR" i="1">
                <a:ea typeface="굴림" panose="020B0600000101010101" pitchFamily="34" charset="-127"/>
              </a:rPr>
              <a:t>“Roubará o homem a Deus? Todavia, vós Me roubais, e dizeis: Em que Te roubamos? Nos dízimos e nas ofertas. </a:t>
            </a: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>
            <a:extLst>
              <a:ext uri="{FF2B5EF4-FFF2-40B4-BE49-F238E27FC236}">
                <a16:creationId xmlns:a16="http://schemas.microsoft.com/office/drawing/2014/main" id="{E2F10FC2-0D36-4952-977F-B49E1C1BF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268413"/>
            <a:ext cx="7200900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ko-KR" i="1">
                <a:ea typeface="굴림" panose="020B0600000101010101" pitchFamily="34" charset="-127"/>
              </a:rPr>
              <a:t>Com maldição sois amaldiçoados, porque a Mim Me roubais, vós, a nação toda. Trazei todos os dízimos à casa do Tesouro, para que haja mantimento na Minha casa; e provai-me nisto, diz o Senhor dos Exércitos, se eu não vos abrir as janelas do céu e não derramar sobre vós bênçãos sem medida”</a:t>
            </a:r>
            <a:r>
              <a:rPr lang="pt-BR" altLang="ko-KR">
                <a:ea typeface="굴림" panose="020B0600000101010101" pitchFamily="34" charset="-127"/>
              </a:rPr>
              <a:t> (Mal. 3:8-10).</a:t>
            </a:r>
            <a:endParaRPr lang="pt-BR" altLang="pt-BR"/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:a16="http://schemas.microsoft.com/office/drawing/2014/main" id="{6B274385-A9DD-4D20-AA0D-D3DDB17AD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268413"/>
            <a:ext cx="69850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Para Deus, dízimos e ofertas estão no mesmo nível. Os dois devem ser cuidadosamente considerados. </a:t>
            </a:r>
            <a:endParaRPr lang="pt-BR" altLang="pt-BR" b="1"/>
          </a:p>
          <a:p>
            <a:pPr eaLnBrk="1" hangingPunct="1"/>
            <a:r>
              <a:rPr lang="pt-BR" altLang="pt-BR" b="1"/>
              <a:t>Dízimo:</a:t>
            </a:r>
            <a:r>
              <a:rPr lang="pt-BR" altLang="pt-BR"/>
              <a:t> Propriedade do Pai. Se não o devolvemos, equivale a renegar a Deus como Criador.</a:t>
            </a:r>
            <a:endParaRPr lang="pt-BR" altLang="pt-BR" b="1"/>
          </a:p>
        </p:txBody>
      </p:sp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>
            <a:extLst>
              <a:ext uri="{FF2B5EF4-FFF2-40B4-BE49-F238E27FC236}">
                <a16:creationId xmlns:a16="http://schemas.microsoft.com/office/drawing/2014/main" id="{F698367B-E51D-401A-AEAD-155C91D66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484313"/>
            <a:ext cx="6985000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Ofertas:</a:t>
            </a:r>
            <a:r>
              <a:rPr lang="pt-BR" altLang="pt-BR"/>
              <a:t> Ignorar a oferta como elemento de adoração, seria rejeição aberta a Cristo como Salvador e “Cordeiro de Deus, que tira o pecado do mundo” (Jo 1:29).</a:t>
            </a:r>
          </a:p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798</Words>
  <Application>Microsoft Office PowerPoint</Application>
  <PresentationFormat>Apresentação na tela (4:3)</PresentationFormat>
  <Paragraphs>59</Paragraphs>
  <Slides>20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Humanst521 BT</vt:lpstr>
      <vt:lpstr>Arial</vt:lpstr>
      <vt:lpstr>굴림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www.4tons.com</dc:subject>
  <dc:creator>Pr. MARCELO AUGUSTO DE CARVALHO;Americo de Brito</dc:creator>
  <cp:keywords>www.4tons.com</cp:keywords>
  <dc:description>COMERCIO PROIBIDO. USO PESSOAL</dc:description>
  <cp:lastModifiedBy>Pr. Marcelo Carvalho</cp:lastModifiedBy>
  <cp:revision>6</cp:revision>
  <dcterms:created xsi:type="dcterms:W3CDTF">2007-10-08T05:29:32Z</dcterms:created>
  <dcterms:modified xsi:type="dcterms:W3CDTF">2019-10-21T12:24:04Z</dcterms:modified>
</cp:coreProperties>
</file>