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4FF90BD-5C63-443B-9CAF-793ECD229F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79AE0E3-DFB4-44EA-8BFD-746553ECE2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A81B4A0-3771-4747-A1B6-4DDA9E64672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44F54A9-F816-4A75-B52E-F1336C716B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4BDDD2BE-F7FC-421A-8A32-DCC08647C3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EC25E49B-BBC5-4EED-B0D0-675FAC6B63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3703D21-1205-4EF0-9985-E218603D9CB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58EFFB6-A429-4170-91FF-22560449C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10194332-4AF5-4FCF-A227-4BC59BFA4F86}" type="slidenum">
              <a:rPr lang="pt-BR" altLang="pt-BR" sz="1200">
                <a:latin typeface="Arial" panose="020B0604020202020204" pitchFamily="34" charset="0"/>
              </a:rPr>
              <a:pPr eaLnBrk="1" hangingPunct="1"/>
              <a:t>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7BC1FEA-AF0F-4A47-ADE6-9A74009805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61AD21B-FBE4-49E8-9838-72E935F29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B6F7FFC-261F-47F1-93FF-FFD3D1A79C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C930D30-7D31-4883-B0F4-D8E50EF1A9BF}" type="slidenum">
              <a:rPr lang="pt-BR" altLang="pt-BR" sz="1200">
                <a:latin typeface="Arial" panose="020B0604020202020204" pitchFamily="34" charset="0"/>
              </a:rPr>
              <a:pPr eaLnBrk="1" hangingPunct="1"/>
              <a:t>10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14B7027-18AF-45F7-BF4E-D997A6606B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71377BD-CD14-4014-BB16-E116B670B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F7DD5F0-AFD2-40AB-9D44-C886CC9CB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E3384B0-C894-460B-958F-3EA14432D235}" type="slidenum">
              <a:rPr lang="pt-BR" altLang="pt-BR" sz="1200">
                <a:latin typeface="Arial" panose="020B0604020202020204" pitchFamily="34" charset="0"/>
              </a:rPr>
              <a:pPr eaLnBrk="1" hangingPunct="1"/>
              <a:t>11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4112AED-740D-4056-AE26-698898129D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CD7C113-F3D8-49A4-B7C4-1A4546EC5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AA5F5C5-9C4B-4C13-8C42-C386235DE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3648F363-5569-45E9-91F7-16855ABA26CA}" type="slidenum">
              <a:rPr lang="pt-BR" altLang="pt-BR" sz="1200">
                <a:latin typeface="Arial" panose="020B0604020202020204" pitchFamily="34" charset="0"/>
              </a:rPr>
              <a:pPr eaLnBrk="1" hangingPunct="1"/>
              <a:t>12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8261F04-63BE-49D6-B1B8-B13BF6E10D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C4FB8A7-E46E-4F92-9B9E-AA0552124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378CD19-02BA-4F1A-BD10-14589F2EA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BC8BA713-1DFF-48F9-8762-39DCD36066ED}" type="slidenum">
              <a:rPr lang="pt-BR" altLang="pt-BR" sz="1200">
                <a:latin typeface="Arial" panose="020B0604020202020204" pitchFamily="34" charset="0"/>
              </a:rPr>
              <a:pPr eaLnBrk="1" hangingPunct="1"/>
              <a:t>13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E7532E9-D367-46B6-96AC-35E290F9D1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9E1F888-EC36-46C2-9F17-F81DAB436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8255085-4F00-4CD4-BEEE-6797F8E1F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1D34E083-92DD-4051-A4D1-424A2E15ED74}" type="slidenum">
              <a:rPr lang="pt-BR" altLang="pt-BR" sz="1200">
                <a:latin typeface="Arial" panose="020B0604020202020204" pitchFamily="34" charset="0"/>
              </a:rPr>
              <a:pPr eaLnBrk="1" hangingPunct="1"/>
              <a:t>14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1A44E2E-B137-496D-86A0-718D89A4FD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E3FB916-15A9-4C01-B54F-0BD737626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C4933F2-9F89-4178-A006-122934662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394F608-D218-45F1-9A99-062B256B9B14}" type="slidenum">
              <a:rPr lang="pt-BR" altLang="pt-BR" sz="1200">
                <a:latin typeface="Arial" panose="020B0604020202020204" pitchFamily="34" charset="0"/>
              </a:rPr>
              <a:pPr eaLnBrk="1" hangingPunct="1"/>
              <a:t>15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51A2EAC-0EE3-438D-AAF2-10811338F6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CFAD8BA-1DD0-4A86-AA0F-46A8689D8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B2000D3-3763-4A23-9549-C6E1710A6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80E1F5C1-76D4-44AC-B07B-2208972ABEED}" type="slidenum">
              <a:rPr lang="pt-BR" altLang="pt-BR" sz="1200">
                <a:latin typeface="Arial" panose="020B0604020202020204" pitchFamily="34" charset="0"/>
              </a:rPr>
              <a:pPr eaLnBrk="1" hangingPunct="1"/>
              <a:t>16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3E2BB32-34C1-40E5-86B2-1803E985BE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6F59B0F-B118-47C3-AF5F-E27540749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387CD13-3962-4C21-B16A-542C45015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E5CEC019-3979-4823-A0AF-4D75DF34C944}" type="slidenum">
              <a:rPr lang="pt-BR" altLang="pt-BR" sz="1200">
                <a:latin typeface="Arial" panose="020B0604020202020204" pitchFamily="34" charset="0"/>
              </a:rPr>
              <a:pPr eaLnBrk="1" hangingPunct="1"/>
              <a:t>17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533DA41-2C15-43AB-BBF6-47168A9AFC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76F291F-463A-47B4-9C52-9A7CF5F3A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E124122-5354-4F05-861D-2DF4AFC35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3EE3A45-C466-4F56-A767-EB1F3E81F5CF}" type="slidenum">
              <a:rPr lang="pt-BR" altLang="pt-BR" sz="1200">
                <a:latin typeface="Arial" panose="020B0604020202020204" pitchFamily="34" charset="0"/>
              </a:rPr>
              <a:pPr eaLnBrk="1" hangingPunct="1"/>
              <a:t>18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55D71CF-28F7-4A84-9C66-08348ED58F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6504E96-9379-4A28-B191-7B8E006F5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2E82129-B230-47F3-A820-12988A64D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A198E592-9DDA-43DA-B1A8-73C1197FBF81}" type="slidenum">
              <a:rPr lang="pt-BR" altLang="pt-BR" sz="1200">
                <a:latin typeface="Arial" panose="020B0604020202020204" pitchFamily="34" charset="0"/>
              </a:rPr>
              <a:pPr eaLnBrk="1" hangingPunct="1"/>
              <a:t>19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AD1574D-40EB-490B-8081-055D31B0F8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E87DF06-5B99-4F59-948B-0B2D3D1F9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B26D6D0-F79E-4D71-98C6-F8DAEF21D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DB3A3E8C-1DC4-43AD-8BED-91C4F55C22F4}" type="slidenum">
              <a:rPr lang="pt-BR" altLang="pt-BR" sz="1200">
                <a:latin typeface="Arial" panose="020B0604020202020204" pitchFamily="34" charset="0"/>
              </a:rPr>
              <a:pPr eaLnBrk="1" hangingPunct="1"/>
              <a:t>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D2B1714-1B59-4B57-B7F3-642B411B88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C93DA8F-AD1D-4A06-BA4F-84160893D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CDC734F-17A0-46B1-B2B7-836E2C7839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6209CA3-55BF-4143-A759-9154CFA28269}" type="slidenum">
              <a:rPr lang="pt-BR" altLang="pt-BR" sz="1200">
                <a:latin typeface="Arial" panose="020B0604020202020204" pitchFamily="34" charset="0"/>
              </a:rPr>
              <a:pPr eaLnBrk="1" hangingPunct="1"/>
              <a:t>20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4C9E8B5-3828-40EA-93D7-82EEAA0272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9FBC775-9220-4326-86B0-83B574E12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23040A5C-6766-4096-BF58-C2CB928F7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84832497-2078-4A47-A407-4C2899E6859A}" type="slidenum">
              <a:rPr lang="pt-BR" altLang="pt-BR" sz="1200">
                <a:latin typeface="Arial" panose="020B0604020202020204" pitchFamily="34" charset="0"/>
              </a:rPr>
              <a:pPr eaLnBrk="1" hangingPunct="1"/>
              <a:t>21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7B34C0D-9524-4B0D-B0BA-7B6DB8835E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12EF8A1-A300-47C9-96AC-555641FCF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44A9CC3-3548-4FF5-8B4F-F5B35B0AE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21BFED9-E123-4F15-8539-33B892490D40}" type="slidenum">
              <a:rPr lang="pt-BR" altLang="pt-BR" sz="1200">
                <a:latin typeface="Arial" panose="020B0604020202020204" pitchFamily="34" charset="0"/>
              </a:rPr>
              <a:pPr eaLnBrk="1" hangingPunct="1"/>
              <a:t>22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5BACA5B-ED78-407C-A8DB-0983B8B086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2EFE5D4-9D1E-4ABF-B59F-D166080F2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67FB292-4CC4-48C1-8D34-07142DCA5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128EFEB1-A705-4106-ADE1-311CD6625628}" type="slidenum">
              <a:rPr lang="pt-BR" altLang="pt-BR" sz="1200">
                <a:latin typeface="Arial" panose="020B0604020202020204" pitchFamily="34" charset="0"/>
              </a:rPr>
              <a:pPr eaLnBrk="1" hangingPunct="1"/>
              <a:t>23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FF0ECCA-4304-4B37-80BC-7DE9071CF2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2462E15-5D9C-42BB-A815-C10232DFC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975D0E6-CF6C-4FFC-A76A-3D220E950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EE822F30-16BD-4C28-818F-D4BF8B68FD4B}" type="slidenum">
              <a:rPr lang="pt-BR" altLang="pt-BR" sz="1200">
                <a:latin typeface="Arial" panose="020B0604020202020204" pitchFamily="34" charset="0"/>
              </a:rPr>
              <a:pPr eaLnBrk="1" hangingPunct="1"/>
              <a:t>24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7210E5A-E755-44E3-88BD-31557D0DB0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B2505F5-9EBB-4653-8C24-A00BA2E4C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361442C-F028-4A51-9C3F-E4310BC70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41560C62-1681-433D-9513-2B41878547C6}" type="slidenum">
              <a:rPr lang="pt-BR" altLang="pt-BR" sz="1200">
                <a:latin typeface="Arial" panose="020B0604020202020204" pitchFamily="34" charset="0"/>
              </a:rPr>
              <a:pPr eaLnBrk="1" hangingPunct="1"/>
              <a:t>25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FD5F1FE-58E9-49E8-B4E6-29C9D072E6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804E33B-AAA1-48D8-809F-BEB3804ED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5E741D3-4C77-4EC6-AB46-11685A2CE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9EE03AE-FB33-4664-9109-C69B3E39DCD5}" type="slidenum">
              <a:rPr lang="pt-BR" altLang="pt-BR" sz="1200">
                <a:latin typeface="Arial" panose="020B0604020202020204" pitchFamily="34" charset="0"/>
              </a:rPr>
              <a:pPr eaLnBrk="1" hangingPunct="1"/>
              <a:t>26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2877634-1F6E-497F-9095-B9CE7370BF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2E83785-C322-4D64-8B87-AFA73BA82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D68031E-6333-482A-979A-4CF86974C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729B66BB-FE18-4170-8C76-E926ED9943DF}" type="slidenum">
              <a:rPr lang="pt-BR" altLang="pt-BR" sz="1200">
                <a:latin typeface="Arial" panose="020B0604020202020204" pitchFamily="34" charset="0"/>
              </a:rPr>
              <a:pPr eaLnBrk="1" hangingPunct="1"/>
              <a:t>27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10767B8-3D06-4D6C-9CE2-C81C5C263D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AFBF896-87EF-478C-B0A4-8A2AFE565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A33BD5BA-FDB0-4741-BF70-4046846B6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CDC54E65-BA18-4027-B752-5E6F5F82637C}" type="slidenum">
              <a:rPr lang="pt-BR" altLang="pt-BR" sz="1200">
                <a:latin typeface="Arial" panose="020B0604020202020204" pitchFamily="34" charset="0"/>
              </a:rPr>
              <a:pPr eaLnBrk="1" hangingPunct="1"/>
              <a:t>3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9C4463F-D520-4F3D-9D9D-1A7F8BB30C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07E9638-3CBE-472F-BA00-25C92CA02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553F226-954C-422F-BB85-20F846BC3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FEDE59DC-948E-413D-8D13-924E217E4581}" type="slidenum">
              <a:rPr lang="pt-BR" altLang="pt-BR" sz="1200">
                <a:latin typeface="Arial" panose="020B0604020202020204" pitchFamily="34" charset="0"/>
              </a:rPr>
              <a:pPr eaLnBrk="1" hangingPunct="1"/>
              <a:t>4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E58E690-1531-4588-91FA-B2CB12E271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5624219-9B18-4978-BB18-AFB892E62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44A5AFC-4C02-4AC5-9A88-366DF873EE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6E5490E1-6A3A-4641-BBBF-38FFD145F524}" type="slidenum">
              <a:rPr lang="pt-BR" altLang="pt-BR" sz="1200">
                <a:latin typeface="Arial" panose="020B0604020202020204" pitchFamily="34" charset="0"/>
              </a:rPr>
              <a:pPr eaLnBrk="1" hangingPunct="1"/>
              <a:t>5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CF5DFF2-0C6F-45D5-9A7A-B79B22B7A7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8D2CCAC-4D79-4F3C-8664-B067D51D4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BC45844-1204-45B1-87BA-9A114B7AD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9BC5FE38-8D5A-4B20-8BFE-0670EDBA4E8C}" type="slidenum">
              <a:rPr lang="pt-BR" altLang="pt-BR" sz="1200">
                <a:latin typeface="Arial" panose="020B0604020202020204" pitchFamily="34" charset="0"/>
              </a:rPr>
              <a:pPr eaLnBrk="1" hangingPunct="1"/>
              <a:t>6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9C20A55-DB8D-4765-83E9-5B49FA4E45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8F9C5FA-E090-4F2F-A129-77008E72F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C0BDECE-CC2C-4845-969E-B26ED8CC5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26077252-DFBC-4AB3-AA67-814FBCE64357}" type="slidenum">
              <a:rPr lang="pt-BR" altLang="pt-BR" sz="1200">
                <a:latin typeface="Arial" panose="020B0604020202020204" pitchFamily="34" charset="0"/>
              </a:rPr>
              <a:pPr eaLnBrk="1" hangingPunct="1"/>
              <a:t>7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20B1856-3F3B-49E3-B06B-F293130303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D925140-E99E-490F-980F-1BFF20823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136A072-3732-4C4C-97AD-446A54F98A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BDC0E4B-80C3-412C-8154-DB9769D351E8}" type="slidenum">
              <a:rPr lang="pt-BR" altLang="pt-BR" sz="1200">
                <a:latin typeface="Arial" panose="020B0604020202020204" pitchFamily="34" charset="0"/>
              </a:rPr>
              <a:pPr eaLnBrk="1" hangingPunct="1"/>
              <a:t>8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614C0D0-7AD5-4DF5-B216-7308E33F18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D3E34D1-F573-4DC1-8C3E-32ED0F910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AD0C017-756A-4CA7-B566-0FC5D4159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fld id="{0DD7FF4F-2AC5-4DC8-8BDF-9B1097016DB6}" type="slidenum">
              <a:rPr lang="pt-BR" altLang="pt-BR" sz="1200">
                <a:latin typeface="Arial" panose="020B0604020202020204" pitchFamily="34" charset="0"/>
              </a:rPr>
              <a:pPr eaLnBrk="1" hangingPunct="1"/>
              <a:t>9</a:t>
            </a:fld>
            <a:endParaRPr lang="pt-BR" altLang="pt-BR" sz="12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775227-10D5-4DD8-A721-799241280A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9EAFA0A-52A9-4570-8AB6-DE82AF71C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F3D17-4BC8-499D-BD77-1F009EDE9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5239-82F5-4375-A97F-36EB63628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FC9FBF-4E34-446B-B879-FD9C1E94C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7F995-968C-4765-AD98-A5183F0E1E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5174531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14DF4A-C459-46FD-AEC9-5D40DD2E2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2F101-47BB-4932-804A-EF5D67736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FBA4E-6D99-4D30-90EA-823060E62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8EE77-5BF9-436F-BABB-93D6E8CB97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095121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C38FCA-6D3D-4AEF-9A03-65C4DD3C9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60890A-CD0E-4769-AD94-5C3BF2B99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462D15-EDCD-4C50-8904-6AE06DF83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8EA04-2208-4159-9332-0B8592ACD8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744106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71A044-FED4-4F9A-AD8C-154966B65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8C50C-C282-4508-9C2C-2D90F49D3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0D3E3B-2398-46CF-B865-294FAA703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2FE6-7172-45D3-8601-F388ED995B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211212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C73AF-B46B-46A4-81DB-6AA92019C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0EF7E-E6CB-43DF-9661-486DF1BAA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6BE79E-58DE-479F-8BAB-E76A0DF1E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CEAD0-DC0C-423A-B7A5-897405B874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913614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CB34F-244B-4DB3-8902-648BC1912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0EB3C-FA47-4243-816C-68A3D6F94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238CF-5B4B-42AA-811B-E248BFE72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C3DFF-477D-4008-9C85-39AFD06728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0420377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731FC9-FF1C-4174-B94D-F3EA5E753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D4480D-0054-4F7E-B392-36D419836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A00FC5-B89C-48AF-9D48-B541418DA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8CFBC-91A6-413F-BD55-4EC80FB784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54252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D8A914-709A-46CD-A95C-55B3205E2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E9DA89-87EC-42B7-8129-F052A4E59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A284F6-7AAE-4A1E-B5DC-C50772A01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5667-F15C-4A00-8671-C68915F571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5417410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04CFCE-1E4C-4DBE-8367-41FDE2002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A7E183-9AF4-4DF2-B2D4-9324A6872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7127DC-631F-4473-B94F-D06298F13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5EFC7-FC9B-417E-AE53-E22C33FD01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57608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D0822-4968-4FFA-9CD5-A0F0B0772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4810E-B050-4F9E-BB5C-3865F0D09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7045F-E33D-4386-A4C3-E9C141341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FA46E-4EDF-445F-8D24-D96FA51091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20803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D8FF8-057B-4D1B-9614-B4730D6C73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3FD51-D4BF-483B-8754-06510FF5B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4EE03-7776-4EA7-95BD-112BEC198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73EFA-6F6C-4A38-9195-CF383AC298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1642968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ED51A1-5731-4BC5-AE1F-C35366C47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5E355F-C8EF-4A6C-AB2D-81EC7411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B51873-C8DD-4C68-8794-684DAF2D5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9F27BC-875F-443E-8875-240BDA2969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EDB2F3-CE62-4420-ABEE-944B05374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3FE9CCA9-21DB-489A-9089-185AEA6D670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E243D927-F512-4BC8-A825-0A04D899C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81088"/>
            <a:ext cx="7777162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pt-BR" b="1"/>
              <a:t>2. O Cosmo também pertence a Deus.</a:t>
            </a:r>
            <a:r>
              <a:rPr lang="pt-BR" altLang="pt-BR"/>
              <a:t> Deus é o único Criador e exclusivo proprietário do mundo. Para seus servos, o fato de que Ele é o proprietário do cosmos significa que tudo o que temos e recebemos é uma dádiva, mesmo que, aparentemente, seja o resultado de nosso trabalho e de nossos esforços. 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24077F37-4E48-4211-94BC-0B54271C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65213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3.</a:t>
            </a:r>
            <a:r>
              <a:rPr lang="pt-BR" altLang="pt-BR"/>
              <a:t> </a:t>
            </a:r>
            <a:r>
              <a:rPr lang="pt-BR" altLang="pt-BR" b="1"/>
              <a:t>Deus tem o direito exclusivo de receber honra e glória de todas as Suas criaturas. </a:t>
            </a:r>
            <a:r>
              <a:rPr lang="pt-BR" altLang="pt-BR"/>
              <a:t>Ele provê significado, orientação e direção para a existência de todas as criatura e, por isso, estas Lhe devem responder com amorosa gratidão que constantemente enriquecem a vida. 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8F024B5C-1E19-4341-AA10-E4CE9DEC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0580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Foi neste contexto que Abraão devolveu o dízimo ao Senhor. Uma forma de dar gratidão ao Criador do universo e reconhecer que Ele é o único a quem tinha de dar honra e glória. 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BED5649D-1B74-4BBD-A8D6-8E6768E0E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96975"/>
            <a:ext cx="7127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Deus não é um criador ausente. Ele, mediante Seu poder, sustém todas as coisas (Nee. 9:6). Nesse conflito contra os poderes das trevas, Deus nunca abriu mão de Seu direito à propriedade do Universo, antes, constantemente, se opôs a eles por amor a nós. 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8C26BBEF-A9DE-46B4-AA34-2A295D084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12875"/>
            <a:ext cx="71294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devolução do dízimo é precedida pela revelação da graça amorosa de Deus por nós. </a:t>
            </a:r>
            <a:endParaRPr lang="pt-BR" altLang="pt-BR" b="1"/>
          </a:p>
          <a:p>
            <a:pPr eaLnBrk="1" hangingPunct="1"/>
            <a:r>
              <a:rPr lang="pt-BR" altLang="pt-BR" b="1"/>
              <a:t>Somente aqueles que experimentam essa presença redentora estão dispostos a devolver seu dízimo ao Senhor</a:t>
            </a:r>
            <a:r>
              <a:rPr lang="pt-BR" altLang="pt-BR"/>
              <a:t>.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7EEB31D6-D2A7-4B77-9A6C-C3A501A63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34536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 Assim sendo, a devolução do dízimo não é uma tentativa de obter a bênção, mas a resposta às bênçãos recebidas.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17EA8AB3-487A-46E6-9A9E-DB9E9899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65213"/>
            <a:ext cx="7632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bênção da presença de Deus conosco, em um mundo de pecado e morte, alcançou sua mais sublime expressão na vida e obra de Jesus Cristo. Deus “</a:t>
            </a:r>
            <a:r>
              <a:rPr lang="pt-BR" altLang="pt-BR" i="1"/>
              <a:t>nos tem abençoado com toda sorte de bênção espiritual nas regiões celestiais em Cristo</a:t>
            </a:r>
            <a:r>
              <a:rPr lang="pt-BR" altLang="pt-BR"/>
              <a:t>” (Efés. 1:3). 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90C3A374-2C5E-4CC4-8D1C-312F0F07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36650"/>
            <a:ext cx="7993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Por isso, o dízimo deve ser interpretado como um ato de culto através do qual reconhecemos Deus como nosso Redentor e pelo qual voluntariamente rendemos nossa vida e tudo o que temos Àquele, por meio de quem todas as bênçãos são concedidas – Jesus Cristo.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3FE138C7-76DF-4B12-A2DF-078F1C04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2009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Dízimo Santo</a:t>
            </a:r>
            <a:endParaRPr lang="pt-BR" altLang="pt-BR"/>
          </a:p>
          <a:p>
            <a:pPr eaLnBrk="1" hangingPunct="1"/>
            <a:r>
              <a:rPr lang="pt-BR" altLang="pt-BR"/>
              <a:t>Na Bíblia, </a:t>
            </a:r>
            <a:r>
              <a:rPr lang="pt-BR" altLang="pt-BR" i="1"/>
              <a:t>santo</a:t>
            </a:r>
            <a:r>
              <a:rPr lang="pt-BR" altLang="pt-BR"/>
              <a:t> é aquilo que é removido da esfera do comum a fim de pô-lo a serviço exclusivo do Senhor. Designa aquilo que é único, diferente e que não pode ser tratado da mesma forma que o comum. 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974A1F90-F80F-4B22-8F56-2586D231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00188"/>
            <a:ext cx="72723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 Ao declarar o dízimo como “santo”, Deus o estava separando para Si, colocando-o fora do nosso controle e uso comum. Ele não nos pertence. 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09971C39-8653-4752-8D1F-F799BBC69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63663"/>
            <a:ext cx="75612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O segredo para se ter paz, felicidade e saúde é sentir-se amado por Deus e corresponder a esse amor. Em tudo que fizermos devemos sempre lembrar que Deus é o nosso Criador, Mantenedor e Pai, e que nos proveu um Redentor. 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7193D54A-9697-4EEC-BB81-E40B97F18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5538"/>
            <a:ext cx="69119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Neste contexto, o dízimo é semelhante ao sábado. Deus declarou o sábado como um dia santo ao Senhor.  Essas horas sagradas Lhe pertencem e não a nós. Somos chamados a mantê-lo santo mediante a sua devida observância. 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CDAE3305-45BD-42E6-9F6F-F0E2C7F19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79513"/>
            <a:ext cx="7056437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Ao colocar o santo dízimo em nossas mãos, Deus nos permitiu lidar com o santo e nos deu o privilégio sacerdotal de administrar o santo para Ele.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Assim, Deus tem nos desafiado a sermos santos. Somente aqueles que são santos podem tocar no santo sem profaná-lo. 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F191924C-36F6-4733-A389-DAB3F397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72009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Por meio do dízimo santo, Deus tem a oportunidade de provar a lealdade de cada pessoa e o compromisso de fé para com o Senhor. É uma prova porque estabelece limites à nossa liberdade. 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47C506CF-F592-44BB-AF73-620FAD418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69850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Chama a nossa atenção para o fato de que somos dependentes de Deus. Conservá-lo em nossa posse e usá-lo conforme nosso desejo, ainda que a motivação seja boa, é violação da santidade do dízimo. 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B9E55C6E-7E85-4652-977A-596F1B0B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A santidade do dízimo torna sua devolução ao Senhor um ato de culto. É uma forma de dedicarmos novamente nossa vida a Ele. O dízimo é renda e, ao mesmo tempo, é santo. O fato de chegar a nós na forma de renda significa que é um fragmento de nossa existência. O fato de ser santo significa que não podemos retê-lo. 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AD713C15-1EDE-43B5-B672-6B3089F0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7848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santidade do dízimo implica também que o Senhor é o único que pode determinar como deve ser usado. Deus em todos os tempos tem usado o  dízimo como um meio de intensificar Seu propósito de salvação da raça humana. 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E879D091-4CCB-43D1-8279-82CCA387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28775"/>
            <a:ext cx="69119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Atenção! Não estamos “dando” o dízimo ao obreiro evangélico. Estamos simplesmente devolvendo-o a Deus. Foi Deus quem determinou que o dízimo deve ir para a obra evangélica.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4C63A28D-E124-4B2C-BC2B-C778E26A6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87450"/>
            <a:ext cx="79216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500"/>
              <a:t>Em Sua sabedoria, Deus estabeleceu que o dízimo fosse usado para promover a missão da Igreja através do ministério evangélico. Ele o coloca a serviço de Sua vontade salvadora. Através da devolução dos dízimos e das ofertas apressamos o retorno do Criador do universo.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42DF5EC8-A2FD-4BD3-8DBB-B5DB47CB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698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Esse reconhecimento de Deus como Criador e Cristo como Redentor pode ser demonstrado pela adoração ao devolver os dízimos e ofertas.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1553C2C4-3E82-4AE9-83BD-DCE76848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748823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Devolver o dízimo é uma prática religiosa que aparece na Bíblia inteira. Tanto o Velho como o Novo Testamento existem passagens que tratam desse assunto. </a:t>
            </a:r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Narrativas pré-israelitas</a:t>
            </a:r>
            <a:r>
              <a:rPr lang="pt-BR" altLang="pt-BR"/>
              <a:t> (Gên. 14:20; 28:22)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91055F4E-28E6-490C-898E-9AA28044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7129462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Materiais legais</a:t>
            </a:r>
            <a:r>
              <a:rPr lang="pt-BR" altLang="pt-BR"/>
              <a:t> (Lev. 27:30-33; Núm. 28:25-32)</a:t>
            </a:r>
          </a:p>
          <a:p>
            <a:pPr eaLnBrk="1" hangingPunct="1"/>
            <a:r>
              <a:rPr lang="pt-BR" altLang="pt-BR" b="1"/>
              <a:t>Registros históricos</a:t>
            </a:r>
            <a:r>
              <a:rPr lang="pt-BR" altLang="pt-BR"/>
              <a:t> (Nee. 10:38 e 39; 12:44;13:5 e 12; 2 Crôn. 31:4-6 e 12)</a:t>
            </a:r>
          </a:p>
          <a:p>
            <a:pPr eaLnBrk="1" hangingPunct="1"/>
            <a:r>
              <a:rPr lang="pt-BR" altLang="pt-BR" b="1"/>
              <a:t>Profetas </a:t>
            </a:r>
            <a:r>
              <a:rPr lang="pt-BR" altLang="pt-BR"/>
              <a:t>(Amós 4:4; Mal. 3:8-10)</a:t>
            </a:r>
          </a:p>
          <a:p>
            <a:pPr eaLnBrk="1" hangingPunct="1"/>
            <a:r>
              <a:rPr lang="pt-BR" altLang="pt-BR" b="1"/>
              <a:t>Novo Testamento</a:t>
            </a:r>
            <a:r>
              <a:rPr lang="pt-BR" altLang="pt-BR"/>
              <a:t> (Mat 23:23; Luc. 11:42; Heb. 7:2). 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5E506C7A-3935-4A9D-BDC5-DA6582AA8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23975"/>
            <a:ext cx="72009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A primeira vez que o dízimo é mencionado no registro histórico bíblico está associado com Deus como o Criador do Céu e da Terra. Melquisedeque abençoou Abraão em nome do “</a:t>
            </a:r>
            <a:r>
              <a:rPr lang="pt-BR" altLang="pt-BR" i="1"/>
              <a:t>Deus Altíssimo, que possui os céus e a Terra</a:t>
            </a:r>
            <a:r>
              <a:rPr lang="pt-BR" altLang="pt-BR"/>
              <a:t>” (Gên. 14:19), e Abraão lhe entregou o dízimo (14:20).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32CCD971-3CCD-4D7C-816B-B07F2E6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57338"/>
            <a:ext cx="71294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 associação desses dois conceitos Deus como Criador e o dízimo não é acidental e traz três idéias importantes: 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83571AEA-EEEE-437C-B392-37CAC343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1294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1. Atividade criativa de Deus.</a:t>
            </a:r>
            <a:r>
              <a:rPr lang="pt-BR" altLang="pt-BR"/>
              <a:t> Ele trouxe à existência tudo o que há no universo. A primeira coisa que a Bíblia estabelece a respeito de Deus é que Ele é o Criador do Céu e da Terra (Gên. 1:1), 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93C509A9-D2DE-4BBE-824A-54A98184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1736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139488A1-88BD-441A-A14F-525EF0DA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39875"/>
            <a:ext cx="67691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 isso é o fundamento para tudo o mais que a Bíblia diz a respeito dEle, de quem somos e de como nos devemos relacionar com ele.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1128</Words>
  <Application>Microsoft Office PowerPoint</Application>
  <PresentationFormat>Apresentação na tela (4:3)</PresentationFormat>
  <Paragraphs>61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Humanst521 BT</vt:lpstr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5</cp:revision>
  <dcterms:created xsi:type="dcterms:W3CDTF">2007-10-08T05:40:04Z</dcterms:created>
  <dcterms:modified xsi:type="dcterms:W3CDTF">2019-10-21T12:23:51Z</dcterms:modified>
</cp:coreProperties>
</file>