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43095F7-15B0-45D6-AA85-8558451A77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97B0A06-CBC1-4EF6-BE0F-6D052DB0E2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354C6FA-D103-44B3-AF8E-0206B0F27B2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7BCAB5E-6E2A-4B08-A9A9-BDF9B650A4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32A81541-9E3F-4E5A-A6B8-DC98B492D8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35826A3A-4DE4-4B75-BFA9-58E6AE5DA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139BD13-E9F3-429E-96BE-90B15CE97D2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6E7EABE-0176-4541-844A-BADA0BAB0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EF985D7-07B8-4951-92D1-ED6A6ED286E9}" type="slidenum">
              <a:rPr lang="pt-BR" altLang="pt-BR" sz="1200">
                <a:latin typeface="Arial" panose="020B0604020202020204" pitchFamily="34" charset="0"/>
              </a:rPr>
              <a:pPr eaLnBrk="1" hangingPunct="1"/>
              <a:t>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5FCC049-AFC0-489F-8A8D-217580FEDD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330D5E3-A573-4C08-B092-B142D3356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A0A2E5E-E432-4E37-9642-76D7DC3E6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A48FAE6-9447-4D53-A12E-0FDDC7822EB9}" type="slidenum">
              <a:rPr lang="pt-BR" altLang="pt-BR" sz="1200">
                <a:latin typeface="Arial" panose="020B0604020202020204" pitchFamily="34" charset="0"/>
              </a:rPr>
              <a:pPr eaLnBrk="1" hangingPunct="1"/>
              <a:t>10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FEF9D9F-FBB7-46E1-8A60-0C857D05A0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90596FD-6CFA-473E-B78D-6240B50CF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D08F294-F5E7-4F1D-84BE-4557B65FE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FC6DD61-734E-4ACB-BB57-70E8C708A24D}" type="slidenum">
              <a:rPr lang="pt-BR" altLang="pt-BR" sz="1200">
                <a:latin typeface="Arial" panose="020B0604020202020204" pitchFamily="34" charset="0"/>
              </a:rPr>
              <a:pPr eaLnBrk="1" hangingPunct="1"/>
              <a:t>11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4FF9F8B-F2D4-4436-8970-D11570C13F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CFD2E2E-7991-4D0E-9F54-11F11AD40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2203623-D2C3-49B3-90B0-38AAA968B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3C61364-225C-4DD0-A6C3-597646B326EC}" type="slidenum">
              <a:rPr lang="pt-BR" altLang="pt-BR" sz="1200">
                <a:latin typeface="Arial" panose="020B0604020202020204" pitchFamily="34" charset="0"/>
              </a:rPr>
              <a:pPr eaLnBrk="1" hangingPunct="1"/>
              <a:t>12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CE89D8C-700D-439C-A242-2A80ACCB83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F227AB6-E3E0-433B-9E5C-5B9361924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1B40BD9-8B5A-4710-A1E6-5A7E7B1E6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CDB49CD-CA13-4C76-B309-60C0A2C977EC}" type="slidenum">
              <a:rPr lang="pt-BR" altLang="pt-BR" sz="1200">
                <a:latin typeface="Arial" panose="020B0604020202020204" pitchFamily="34" charset="0"/>
              </a:rPr>
              <a:pPr eaLnBrk="1" hangingPunct="1"/>
              <a:t>13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92D74ED-4A98-48F7-A469-F4621DFE33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9D1F133-BE2F-48E7-90EB-0417FC2B3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6C64661-87A2-4FBD-92C1-BF260540A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1F3B32A-5261-41E4-A5A3-15D380C76E70}" type="slidenum">
              <a:rPr lang="pt-BR" altLang="pt-BR" sz="1200">
                <a:latin typeface="Arial" panose="020B0604020202020204" pitchFamily="34" charset="0"/>
              </a:rPr>
              <a:pPr eaLnBrk="1" hangingPunct="1"/>
              <a:t>14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1024516-1854-478D-B871-F37FC0ADB4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798E23D-93F3-4FF8-99F9-760CB4875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DA67B7C-68D8-4AA8-BD8B-C594BD819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49395B2-1533-4397-8291-A8F7A9612634}" type="slidenum">
              <a:rPr lang="pt-BR" altLang="pt-BR" sz="1200">
                <a:latin typeface="Arial" panose="020B0604020202020204" pitchFamily="34" charset="0"/>
              </a:rPr>
              <a:pPr eaLnBrk="1" hangingPunct="1"/>
              <a:t>15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34975D1-D8FA-4F26-9E5C-96F253A653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2979954-0069-4153-B133-1DB7313EA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D680956-AD00-40A9-A8A9-5415AEB3F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E421E82-8C7C-416F-9774-0EA673CF8066}" type="slidenum">
              <a:rPr lang="pt-BR" altLang="pt-BR" sz="1200">
                <a:latin typeface="Arial" panose="020B0604020202020204" pitchFamily="34" charset="0"/>
              </a:rPr>
              <a:pPr eaLnBrk="1" hangingPunct="1"/>
              <a:t>16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6EDE21F-1391-41B0-BE80-4EE53CA303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EF5AE31-977E-467C-A984-5BC0E4867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4BD7607-7DAC-4078-9DA2-DD20F908F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BC2AB6B-2357-4A2F-88E7-3BCF19B5E32B}" type="slidenum">
              <a:rPr lang="pt-BR" altLang="pt-BR" sz="1200">
                <a:latin typeface="Arial" panose="020B0604020202020204" pitchFamily="34" charset="0"/>
              </a:rPr>
              <a:pPr eaLnBrk="1" hangingPunct="1"/>
              <a:t>17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4BDD8BA-214A-4237-B167-7550E6B9F7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9C584EE-C337-4BA7-AA1F-FF3E8E244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C0F4E6B-C3A2-43EB-8539-2BECDADF3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4669AE4-CE8F-448C-89AD-2642FD676D05}" type="slidenum">
              <a:rPr lang="pt-BR" altLang="pt-BR" sz="1200">
                <a:latin typeface="Arial" panose="020B0604020202020204" pitchFamily="34" charset="0"/>
              </a:rPr>
              <a:pPr eaLnBrk="1" hangingPunct="1"/>
              <a:t>18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0AD3506-7B38-443E-8F37-2A69C613C9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ADB7A80-9A16-4C03-8EFB-C0F122460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056CDB5-65D0-46C5-8BE3-64D94DE94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FA8A117-7ED4-4310-9699-10D67CE61ED4}" type="slidenum">
              <a:rPr lang="pt-BR" altLang="pt-BR" sz="1200">
                <a:latin typeface="Arial" panose="020B0604020202020204" pitchFamily="34" charset="0"/>
              </a:rPr>
              <a:pPr eaLnBrk="1" hangingPunct="1"/>
              <a:t>19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7E3F24E-F41B-4EAE-997D-84E26DADBF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A74EA9F-E922-4671-A414-FB7AE09A3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417AA7C-72F3-4B23-961D-2A9A570EA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51256B0-2061-497F-A711-09641F1EDCA6}" type="slidenum">
              <a:rPr lang="pt-BR" altLang="pt-BR" sz="1200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662DC05-57A1-445F-966F-A04D4FD097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7CFAAA5-19BE-43CF-A6E5-8FCCBC50F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235C167-F481-4F7B-86BC-39C6C09B1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D820A18-EF38-4713-B0DD-C422A4976B2F}" type="slidenum">
              <a:rPr lang="pt-BR" altLang="pt-BR" sz="1200">
                <a:latin typeface="Arial" panose="020B0604020202020204" pitchFamily="34" charset="0"/>
              </a:rPr>
              <a:pPr eaLnBrk="1" hangingPunct="1"/>
              <a:t>20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665BF4F-7266-4F42-8BAC-911CC6C681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7FCA8DD-26FA-40AD-9E3F-4706BDFBC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1BD918B-02FE-4CF6-A146-760A09A23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A80401B-DBDA-4B1A-A7E5-D871049CCD6E}" type="slidenum">
              <a:rPr lang="pt-BR" altLang="pt-BR" sz="1200">
                <a:latin typeface="Arial" panose="020B0604020202020204" pitchFamily="34" charset="0"/>
              </a:rPr>
              <a:pPr eaLnBrk="1" hangingPunct="1"/>
              <a:t>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E064A0F-8AB3-4C9B-A193-682C2452DC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AA82BEC-8A1F-4614-A81E-AC4B52605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6478503-D9CC-4AD8-A3B0-D11291F78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F89785F-7754-4C55-83DF-18D15576EB45}" type="slidenum">
              <a:rPr lang="pt-BR" altLang="pt-BR" sz="1200">
                <a:latin typeface="Arial" panose="020B0604020202020204" pitchFamily="34" charset="0"/>
              </a:rPr>
              <a:pPr eaLnBrk="1" hangingPunct="1"/>
              <a:t>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34044A8-348C-4905-94DE-F87644D1CC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7E30BD9-F9A4-4143-9BC4-1D2E58C31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6364CA9-DF9E-4CE1-AC5A-313A274D3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3575BFB-44F1-4A08-B7D2-54C98864DB72}" type="slidenum">
              <a:rPr lang="pt-BR" altLang="pt-BR" sz="1200">
                <a:latin typeface="Arial" panose="020B0604020202020204" pitchFamily="34" charset="0"/>
              </a:rPr>
              <a:pPr eaLnBrk="1" hangingPunct="1"/>
              <a:t>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24B1994-DB98-40A5-9EFE-2396131FE4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8775A1E-556B-4039-8F58-5814E003A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3783406-51AC-4173-8A8A-B704CD992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32A698C-9212-40FA-A9F1-3CA2B7330FE4}" type="slidenum">
              <a:rPr lang="pt-BR" altLang="pt-BR" sz="1200">
                <a:latin typeface="Arial" panose="020B0604020202020204" pitchFamily="34" charset="0"/>
              </a:rPr>
              <a:pPr eaLnBrk="1" hangingPunct="1"/>
              <a:t>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DFE7781-0613-4F4D-8B55-55EB3CACE5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64BE982-BE9C-496C-B713-6DC4B8030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DA2857A-A936-48F6-84C5-CE0C4472E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F7D0C42-0E5A-4C2D-B918-91D5A8B3EF86}" type="slidenum">
              <a:rPr lang="pt-BR" altLang="pt-BR" sz="1200">
                <a:latin typeface="Arial" panose="020B0604020202020204" pitchFamily="34" charset="0"/>
              </a:rPr>
              <a:pPr eaLnBrk="1" hangingPunct="1"/>
              <a:t>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C526691-1C06-4D33-B040-1F395D4556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D291AC-4418-4EFB-B059-BF5E1CA69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FBA02AF-26C7-42BB-8FDF-3BE3F33C5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2C5402E-D678-4424-A5B4-F3EBAF6AEE5E}" type="slidenum">
              <a:rPr lang="pt-BR" altLang="pt-BR" sz="1200">
                <a:latin typeface="Arial" panose="020B0604020202020204" pitchFamily="34" charset="0"/>
              </a:rPr>
              <a:pPr eaLnBrk="1" hangingPunct="1"/>
              <a:t>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18325DB-89E8-4D1F-B0A3-70111B3A30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83488C1-FEBE-49EF-AF3E-3324A2906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F7E8884-3C32-467A-B6B5-FD0AFC07A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59ECBF97-9EB2-43DF-B20A-D6AA22E7C9F7}" type="slidenum">
              <a:rPr lang="pt-BR" altLang="pt-BR" sz="1200">
                <a:latin typeface="Arial" panose="020B0604020202020204" pitchFamily="34" charset="0"/>
              </a:rPr>
              <a:pPr eaLnBrk="1" hangingPunct="1"/>
              <a:t>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DCAA12B-F454-425B-9D2D-1783DB5BD4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A4851A8-704C-4C74-B05E-1A72C8DA3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D7B56-B4F7-4FB4-A2AE-96F07928C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001CC-29AA-49C3-9789-D2B141F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8FFFB-8D62-457F-A878-457FADBB9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5F93C-F5E3-49BF-9852-3977CA8C09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523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AA3E5D-8C81-4837-B511-6AFFF3543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51B54-C61B-4FBD-B07F-E5B3A45BD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80FB17-86A0-4663-8DF1-E40C1CD5C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7EF42-0845-4960-84A2-6CABED20A9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39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2510AB-95CA-4552-ABB7-D62134F87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00CD0-91EB-4045-B21D-8B3CC85DF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615573-A403-4623-8D1F-296A50C5C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9DC51-FFC1-4AD5-926C-D23FDE66FC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44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B6021C-A93D-414A-A66C-C5FEAD268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D264C-B5C9-4D3C-B34C-700F4D8E0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1A3B1-BB2C-4D77-9760-215E1D86F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AFC56-EB1F-4285-9F7B-B713A213F2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28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ACABD-E21C-46E5-AD67-11CB46F06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FF7D58-193E-4CBF-B192-ECBAEC9A1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A5340-4E77-49F2-A7B1-20C5C10DC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81D1-E4B1-474C-AB8B-569ABC126E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13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A1697-B6FC-4539-9E5D-F446D1D4A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DD075-706C-4269-B0C8-D56228284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E8E74-31C4-47AD-BDD5-8CD7200A5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4A5B6-F7AB-4E78-8C65-B5BAC00626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58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65D28C-FE9D-4E13-9D6E-ACF9046A2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D17709-86A8-4174-8F2F-3618C7B14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971E47-D425-4162-B0F9-555FB0711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0587F-F98E-47E9-AE9D-50E0041E7E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473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8322EB-CB26-4400-9055-8839CD0F1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85F73A-E5DD-4253-805F-9A36E6A1A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2F2286-3C82-44CB-907D-417BCFE1E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FE364-A344-4286-B8A0-BEF5339AF9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34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CCDF9F-193B-4328-A437-9FC0B37D4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0B4289-D584-4577-AC71-10F4829AB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C563DB-7B6C-46C5-84CF-A2E51493B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24CF1-58E0-4DC9-8A6E-E541DC4736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61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2A490-4805-448F-BAC6-44979F8DE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B96D2-B119-4FB1-BAC4-48FC4C675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2BF0D-7E57-40DC-9A39-41AE38F12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9990A-00EC-41AE-8159-1A9EE9F739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6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0024C1-826F-4979-AA30-56A2E4360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F5279-5D7D-4992-B564-543E9F472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4E3F3-38C9-4791-93B6-5330E9DE0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E2B15-A963-4211-BF65-F525394867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660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0F5A4D-324B-4CC7-9A8F-75E36155F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206A68-05DA-413C-A7F1-F56D81A35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A329DA-A9DD-48D1-B09E-456B6DD8DA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403649-5AFF-47E3-9807-4D478867A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CC0274-35F2-4733-B29E-425484B8AB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824A195-B36B-4FFB-A453-F8CC3B80D46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EC24B44C-4FC9-4AF7-86D6-8B14D29A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6911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Razões para se proclamar a mensagem de saúde 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Deus entra em contato conosco por meio de nossas percepções (corpo). 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Inter-relação entre saúde física e espiritual – preparo para a vinda de Cristo;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9A999E19-9095-431D-8E67-7C6C4015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68413"/>
            <a:ext cx="705643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 mensagem de saúde nos dá forças para proclamar a mensagem do terceiro anjo;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 mensagem de saúde atrai outras pessoas a Cristo;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F5D6E054-C48D-4F44-A9B3-B82F8EC3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0580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“Muito do preconceito que impede que a verdade da terceira mensagem angélica alcance o coração das pessoas poderia ser afastado, caso se desse mais atenção à reforma de saúde. </a:t>
            </a:r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6B41080D-F5BC-4CDC-BD31-9D045AD2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127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Ao tornarem-se as pessoas interessadas nesse assunto, o caminho acha-se muitas vezes preparado para a penetração de outras verdades. </a:t>
            </a:r>
            <a:endParaRPr lang="pt-BR" alt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24282572-727D-40B6-9D01-EE80FA555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6913562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 b="1">
                <a:ea typeface="굴림" panose="020B0600000101010101" pitchFamily="34" charset="-127"/>
              </a:rPr>
              <a:t>Se virem que estamos informados com respeito à saúde, estarão mais prontos a crer que estamos certos quanto às doutrinas bíblicas.</a:t>
            </a:r>
            <a:r>
              <a:rPr lang="pt-BR" altLang="ko-KR">
                <a:ea typeface="굴림" panose="020B0600000101010101" pitchFamily="34" charset="-127"/>
              </a:rPr>
              <a:t>” – </a:t>
            </a:r>
            <a:r>
              <a:rPr lang="pt-BR" altLang="ko-KR" i="1">
                <a:ea typeface="굴림" panose="020B0600000101010101" pitchFamily="34" charset="-127"/>
              </a:rPr>
              <a:t>Conselhos Sobre Saúde</a:t>
            </a:r>
            <a:r>
              <a:rPr lang="pt-BR" altLang="ko-KR">
                <a:ea typeface="굴림" panose="020B0600000101010101" pitchFamily="34" charset="-127"/>
              </a:rPr>
              <a:t>, pág. 452.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DFFD6099-61E8-43FF-9DC5-7FA3A757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Pastores e membros devem dedicar tempo a promover a reforma de saúde. Muitas pessoas estão violando as leis de saúde estabelecidas por Deus por falta de conhecimento e outros por pura ignorância. </a:t>
            </a:r>
            <a:endParaRPr lang="pt-BR" alt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F49AFD64-F66B-4163-8C61-35A831F8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12946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Dificuldades certamente surgirão. Nossa missão é levar a reforma de saúde e, em conseqüência, proclamar a mensagem Angélica. </a:t>
            </a:r>
          </a:p>
          <a:p>
            <a:pPr eaLnBrk="1" hangingPunct="1"/>
            <a:r>
              <a:rPr lang="pt-BR" altLang="pt-BR"/>
              <a:t>Como cristão devemos atender a obra médico-missionária. Esta obra deve ser o nosso ministério.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7380D16E-B676-4A03-B8EE-D58E7F731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Lembre-se que: a reforma de saúde e a espiritualidade devem andar de mãos dadas. </a:t>
            </a:r>
            <a:endParaRPr lang="pt-BR" alt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56742454-B6EA-4258-BF7F-78A4738F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36650"/>
            <a:ext cx="7559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“Tem que ocorrer um reavivamento e reforma, sob o ministério do Espírito Santo. Reavivamento e reforma são duas coisas diferentes. Reavivamento significa renovação da vida espiritual, uma vivificação das faculdades do espírito e do coração, </a:t>
            </a:r>
            <a:endParaRPr lang="pt-BR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79A40B1C-862B-4DDE-9A59-6CBF9142C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74168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um ressurgimento da morte espiritual. Reforma significa reorganização, mudança de idéias e teorias, hábitos e práticas. A reforma não produzirá os bons frutos da justiça a menos que esteja ligada a um reavivamento do Espírito</a:t>
            </a:r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BF08D12F-7F83-4662-BBAA-CB08144C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200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reforma de saúde uma tema que tem íntima relação com a terceira mensagem angélica. O objetivo das três mensagens angélicas é preparar um povo para a vinda de Cristo.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C098734C-288F-4693-8DAE-7F7B4BB1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11313"/>
            <a:ext cx="68405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Reavivamento e reforma devem fazer a obra que lhes é designada, e para fazerem essa obra têm de se unir.” – </a:t>
            </a:r>
            <a:r>
              <a:rPr lang="pt-BR" altLang="ko-KR" i="1">
                <a:ea typeface="굴림" panose="020B0600000101010101" pitchFamily="34" charset="-127"/>
              </a:rPr>
              <a:t>Serviço Cristão</a:t>
            </a:r>
            <a:r>
              <a:rPr lang="pt-BR" altLang="ko-KR">
                <a:ea typeface="굴림" panose="020B0600000101010101" pitchFamily="34" charset="-127"/>
              </a:rPr>
              <a:t>, pág. 42.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14CBFD67-2BEB-4F73-8DCA-4F1081138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6985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“A fim de preparar um povo para estar em pé no dia de Deus, deveria realizar-se uma grande obra de reforma. Deus viu que muitos dentre Seu povo professos não estavam edificando para a eternidade,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95887648-FF70-426A-B69B-D65607F9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840537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 em Sua misericórdia estava prestes a enviar uma mensagem de advertência a fim de despertá-los de seu torpor e levá-los a preparar-se para a vinda de Jesus.” </a:t>
            </a:r>
            <a:endParaRPr lang="pt-BR" altLang="pt-BR" i="1"/>
          </a:p>
          <a:p>
            <a:pPr eaLnBrk="1" hangingPunct="1"/>
            <a:r>
              <a:rPr lang="pt-BR" altLang="pt-BR" i="1"/>
              <a:t>O Grande Conflito</a:t>
            </a:r>
            <a:r>
              <a:rPr lang="pt-BR" altLang="pt-BR"/>
              <a:t>, pág. 311.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62B10047-5625-4B91-A32A-0D4F3E8AA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2739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 Primeira Mensagem Angélica fala sobre adoração total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“Temei” – aspecto mental (Prov. 1:7) – É tempo de limpar a mente.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“Adorai” – aspecto espiritual – Adoração ao Criador, em vez da criatura.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FB1A629C-30EA-455F-A38A-DCE1E2B0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91356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“Dai-lhe glória” – aspecto físico (1 Cor. 6:19 e 20; 7:31) – Glorificar no corpo.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8CB9912D-06EF-4834-9688-F4B030014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2009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 b="1">
                <a:ea typeface="굴림" panose="020B0600000101010101" pitchFamily="34" charset="-127"/>
              </a:rPr>
              <a:t>A Terceira Mensagem Angélica tem foco na propriedade divina 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Não adorar a imagem da besta, nem aceitar seu sinal.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Os 144 mil escolheram o selo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980AE90D-7285-47AE-A69C-4279288D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92225"/>
            <a:ext cx="77057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A questão principal não é quantos ou quem são, mas o que são.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É algo que não pode ser escondido.</a:t>
            </a: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Testemunho – em sua boca não se achou “isca” – atraente por fora, mas destruidor por dentro. O que aparentam, são.</a:t>
            </a:r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3536977E-5FAE-491A-956D-E53039D1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416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>
                <a:ea typeface="굴림" panose="020B0600000101010101" pitchFamily="34" charset="-127"/>
              </a:rPr>
              <a:t> “A reforma de saúde, foi-me mostrado, é parte da terceira mensagem angélica, e está com ela tão intimamente relacionada como está o braço e a mão com o corpo humano.”</a:t>
            </a:r>
            <a:r>
              <a:rPr lang="pt-BR" altLang="ko-KR" i="1">
                <a:ea typeface="굴림" panose="020B0600000101010101" pitchFamily="34" charset="-127"/>
              </a:rPr>
              <a:t> –</a:t>
            </a:r>
            <a:r>
              <a:rPr lang="pt-BR" altLang="ko-KR">
                <a:ea typeface="굴림" panose="020B0600000101010101" pitchFamily="34" charset="-127"/>
              </a:rPr>
              <a:t> </a:t>
            </a:r>
            <a:r>
              <a:rPr lang="pt-BR" altLang="ko-KR" i="1">
                <a:ea typeface="굴림" panose="020B0600000101010101" pitchFamily="34" charset="-127"/>
              </a:rPr>
              <a:t>Conselhos Sobre o Regime Alimentar</a:t>
            </a:r>
            <a:r>
              <a:rPr lang="pt-BR" altLang="ko-KR">
                <a:ea typeface="굴림" panose="020B0600000101010101" pitchFamily="34" charset="-127"/>
              </a:rPr>
              <a:t>, pág. 32.</a:t>
            </a:r>
            <a:endParaRPr lang="pt-BR" alt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675</Words>
  <Application>Microsoft Office PowerPoint</Application>
  <PresentationFormat>Apresentação na tela (4:3)</PresentationFormat>
  <Paragraphs>50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Humanst521 BT</vt:lpstr>
      <vt:lpstr>Arial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4</cp:revision>
  <dcterms:created xsi:type="dcterms:W3CDTF">2007-10-08T05:56:52Z</dcterms:created>
  <dcterms:modified xsi:type="dcterms:W3CDTF">2019-10-21T12:23:38Z</dcterms:modified>
</cp:coreProperties>
</file>