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57" r:id="rId9"/>
    <p:sldId id="258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19DFA086-E4EC-439C-941B-A6D8266FFC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FA79BCF-FB7C-4D75-BA50-A6382B838E4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11ACA7F-5F20-4252-835E-54543D70D5CA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C986CC81-ACA4-46DC-9DDA-9E793BD1457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819CE714-5638-49C4-8BA3-41C00EE292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5DBC216-10AC-44DB-83ED-A2B1D62F056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6D2A1D5-FB11-4A67-8322-D91A1FE6B6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B43E1A7-741B-44BF-8AE4-1D4FE1AC72CB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Imagem de Slide 1">
            <a:extLst>
              <a:ext uri="{FF2B5EF4-FFF2-40B4-BE49-F238E27FC236}">
                <a16:creationId xmlns:a16="http://schemas.microsoft.com/office/drawing/2014/main" id="{96B57DF6-A541-4116-81D4-74E06EF185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ço Reservado para Anotações 2">
            <a:extLst>
              <a:ext uri="{FF2B5EF4-FFF2-40B4-BE49-F238E27FC236}">
                <a16:creationId xmlns:a16="http://schemas.microsoft.com/office/drawing/2014/main" id="{1D4B55FB-3D6E-4AF9-8601-E8E2E00C020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32772" name="Espaço Reservado para Número de Slide 3">
            <a:extLst>
              <a:ext uri="{FF2B5EF4-FFF2-40B4-BE49-F238E27FC236}">
                <a16:creationId xmlns:a16="http://schemas.microsoft.com/office/drawing/2014/main" id="{0DEB9F4C-5FD3-4488-A988-88645F259C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B5C2364-2E9F-4306-BFCB-BDE0F2C69483}" type="slidenum">
              <a:rPr lang="pt-BR" altLang="pt-BR"/>
              <a:pPr eaLnBrk="1" hangingPunct="1"/>
              <a:t>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>
            <a:extLst>
              <a:ext uri="{FF2B5EF4-FFF2-40B4-BE49-F238E27FC236}">
                <a16:creationId xmlns:a16="http://schemas.microsoft.com/office/drawing/2014/main" id="{DA13B1AD-57E5-40D8-B5ED-DCA4DCFEC5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ço Reservado para Anotações 2">
            <a:extLst>
              <a:ext uri="{FF2B5EF4-FFF2-40B4-BE49-F238E27FC236}">
                <a16:creationId xmlns:a16="http://schemas.microsoft.com/office/drawing/2014/main" id="{E71926B5-0968-4621-97F8-D36BF662C7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41988" name="Espaço Reservado para Número de Slide 3">
            <a:extLst>
              <a:ext uri="{FF2B5EF4-FFF2-40B4-BE49-F238E27FC236}">
                <a16:creationId xmlns:a16="http://schemas.microsoft.com/office/drawing/2014/main" id="{2928FFAD-0247-40D1-B1E7-0CE8B4A489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3A902D1-C3FB-4B16-90D0-84BF3ED6D284}" type="slidenum">
              <a:rPr lang="pt-BR" altLang="pt-BR"/>
              <a:pPr eaLnBrk="1" hangingPunct="1"/>
              <a:t>10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>
            <a:extLst>
              <a:ext uri="{FF2B5EF4-FFF2-40B4-BE49-F238E27FC236}">
                <a16:creationId xmlns:a16="http://schemas.microsoft.com/office/drawing/2014/main" id="{0DF56106-5932-47ED-B68A-418EB6F4A6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Espaço Reservado para Anotações 2">
            <a:extLst>
              <a:ext uri="{FF2B5EF4-FFF2-40B4-BE49-F238E27FC236}">
                <a16:creationId xmlns:a16="http://schemas.microsoft.com/office/drawing/2014/main" id="{A1E7D5FA-2A1F-42A9-889A-0E48FBEFDD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43012" name="Espaço Reservado para Número de Slide 3">
            <a:extLst>
              <a:ext uri="{FF2B5EF4-FFF2-40B4-BE49-F238E27FC236}">
                <a16:creationId xmlns:a16="http://schemas.microsoft.com/office/drawing/2014/main" id="{ABD5AE3E-25FC-4710-B863-0B0B412BD1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79083FC-23C7-4BED-B32F-6D440F7B0200}" type="slidenum">
              <a:rPr lang="pt-BR" altLang="pt-BR"/>
              <a:pPr eaLnBrk="1" hangingPunct="1"/>
              <a:t>11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Imagem de Slide 1">
            <a:extLst>
              <a:ext uri="{FF2B5EF4-FFF2-40B4-BE49-F238E27FC236}">
                <a16:creationId xmlns:a16="http://schemas.microsoft.com/office/drawing/2014/main" id="{51FE0CFF-BDFA-4C20-92DC-C6B3926FD3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Espaço Reservado para Anotações 2">
            <a:extLst>
              <a:ext uri="{FF2B5EF4-FFF2-40B4-BE49-F238E27FC236}">
                <a16:creationId xmlns:a16="http://schemas.microsoft.com/office/drawing/2014/main" id="{0C82AC65-5A35-41FB-9BDD-0F42E51BDE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44036" name="Espaço Reservado para Número de Slide 3">
            <a:extLst>
              <a:ext uri="{FF2B5EF4-FFF2-40B4-BE49-F238E27FC236}">
                <a16:creationId xmlns:a16="http://schemas.microsoft.com/office/drawing/2014/main" id="{3FC61B56-969D-4E1A-91F7-685362497F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99C5EE6-E6FD-4ECA-A049-9C642B172901}" type="slidenum">
              <a:rPr lang="pt-BR" altLang="pt-BR"/>
              <a:pPr eaLnBrk="1" hangingPunct="1"/>
              <a:t>12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>
            <a:extLst>
              <a:ext uri="{FF2B5EF4-FFF2-40B4-BE49-F238E27FC236}">
                <a16:creationId xmlns:a16="http://schemas.microsoft.com/office/drawing/2014/main" id="{0C247644-03E4-4013-9116-59017FDD5D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Espaço Reservado para Anotações 2">
            <a:extLst>
              <a:ext uri="{FF2B5EF4-FFF2-40B4-BE49-F238E27FC236}">
                <a16:creationId xmlns:a16="http://schemas.microsoft.com/office/drawing/2014/main" id="{9093869D-D32C-4BB8-973C-ADB40086A9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45060" name="Espaço Reservado para Número de Slide 3">
            <a:extLst>
              <a:ext uri="{FF2B5EF4-FFF2-40B4-BE49-F238E27FC236}">
                <a16:creationId xmlns:a16="http://schemas.microsoft.com/office/drawing/2014/main" id="{64466850-CE7D-4B32-95FE-6F2C742283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956025D-8B91-4DF5-ADD2-B035F58D9C44}" type="slidenum">
              <a:rPr lang="pt-BR" altLang="pt-BR"/>
              <a:pPr eaLnBrk="1" hangingPunct="1"/>
              <a:t>13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Imagem de Slide 1">
            <a:extLst>
              <a:ext uri="{FF2B5EF4-FFF2-40B4-BE49-F238E27FC236}">
                <a16:creationId xmlns:a16="http://schemas.microsoft.com/office/drawing/2014/main" id="{E35F791F-50F8-420F-A8F0-13DFADC0E8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ço Reservado para Anotações 2">
            <a:extLst>
              <a:ext uri="{FF2B5EF4-FFF2-40B4-BE49-F238E27FC236}">
                <a16:creationId xmlns:a16="http://schemas.microsoft.com/office/drawing/2014/main" id="{590FF967-E013-4993-9E3F-A6DBD58405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46084" name="Espaço Reservado para Número de Slide 3">
            <a:extLst>
              <a:ext uri="{FF2B5EF4-FFF2-40B4-BE49-F238E27FC236}">
                <a16:creationId xmlns:a16="http://schemas.microsoft.com/office/drawing/2014/main" id="{52CC19D6-BBCC-41BC-8CB0-4808215F54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86042A9-3450-4062-8E76-7D14BBC354CA}" type="slidenum">
              <a:rPr lang="pt-BR" altLang="pt-BR"/>
              <a:pPr eaLnBrk="1" hangingPunct="1"/>
              <a:t>14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>
            <a:extLst>
              <a:ext uri="{FF2B5EF4-FFF2-40B4-BE49-F238E27FC236}">
                <a16:creationId xmlns:a16="http://schemas.microsoft.com/office/drawing/2014/main" id="{BFD56B78-0F0A-48BD-884D-BA6D4A33CB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Espaço Reservado para Anotações 2">
            <a:extLst>
              <a:ext uri="{FF2B5EF4-FFF2-40B4-BE49-F238E27FC236}">
                <a16:creationId xmlns:a16="http://schemas.microsoft.com/office/drawing/2014/main" id="{A96B5358-0C61-472F-8F4E-8676766EA4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47108" name="Espaço Reservado para Número de Slide 3">
            <a:extLst>
              <a:ext uri="{FF2B5EF4-FFF2-40B4-BE49-F238E27FC236}">
                <a16:creationId xmlns:a16="http://schemas.microsoft.com/office/drawing/2014/main" id="{98CBB33F-A0BD-4274-86DF-E579D865AC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0EB7E9C-6737-455A-83EE-EE147DA547D6}" type="slidenum">
              <a:rPr lang="pt-BR" altLang="pt-BR"/>
              <a:pPr eaLnBrk="1" hangingPunct="1"/>
              <a:t>15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Imagem de Slide 1">
            <a:extLst>
              <a:ext uri="{FF2B5EF4-FFF2-40B4-BE49-F238E27FC236}">
                <a16:creationId xmlns:a16="http://schemas.microsoft.com/office/drawing/2014/main" id="{7FB6D55E-7665-48B9-8BB7-EFA2CD3E86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Espaço Reservado para Anotações 2">
            <a:extLst>
              <a:ext uri="{FF2B5EF4-FFF2-40B4-BE49-F238E27FC236}">
                <a16:creationId xmlns:a16="http://schemas.microsoft.com/office/drawing/2014/main" id="{A6C4249E-5C35-4607-852B-DD2A22B86F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48132" name="Espaço Reservado para Número de Slide 3">
            <a:extLst>
              <a:ext uri="{FF2B5EF4-FFF2-40B4-BE49-F238E27FC236}">
                <a16:creationId xmlns:a16="http://schemas.microsoft.com/office/drawing/2014/main" id="{4B68587C-838F-45D2-AFE8-DEE62C17B2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0BC879C-C469-4E57-B941-B5C47E2329F9}" type="slidenum">
              <a:rPr lang="pt-BR" altLang="pt-BR"/>
              <a:pPr eaLnBrk="1" hangingPunct="1"/>
              <a:t>16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>
            <a:extLst>
              <a:ext uri="{FF2B5EF4-FFF2-40B4-BE49-F238E27FC236}">
                <a16:creationId xmlns:a16="http://schemas.microsoft.com/office/drawing/2014/main" id="{082EE098-641A-4122-A6DF-494744F2C0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Espaço Reservado para Anotações 2">
            <a:extLst>
              <a:ext uri="{FF2B5EF4-FFF2-40B4-BE49-F238E27FC236}">
                <a16:creationId xmlns:a16="http://schemas.microsoft.com/office/drawing/2014/main" id="{16A55344-EAF9-4EF6-9011-0A3C0DA07F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49156" name="Espaço Reservado para Número de Slide 3">
            <a:extLst>
              <a:ext uri="{FF2B5EF4-FFF2-40B4-BE49-F238E27FC236}">
                <a16:creationId xmlns:a16="http://schemas.microsoft.com/office/drawing/2014/main" id="{9564670B-5AF5-48E2-9F54-3AF35ACACB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F914D88-1139-4C53-80C6-24B69F6CE4D2}" type="slidenum">
              <a:rPr lang="pt-BR" altLang="pt-BR"/>
              <a:pPr eaLnBrk="1" hangingPunct="1"/>
              <a:t>17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Imagem de Slide 1">
            <a:extLst>
              <a:ext uri="{FF2B5EF4-FFF2-40B4-BE49-F238E27FC236}">
                <a16:creationId xmlns:a16="http://schemas.microsoft.com/office/drawing/2014/main" id="{F5ABF2BB-8137-424F-93FC-747207CF3F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Espaço Reservado para Anotações 2">
            <a:extLst>
              <a:ext uri="{FF2B5EF4-FFF2-40B4-BE49-F238E27FC236}">
                <a16:creationId xmlns:a16="http://schemas.microsoft.com/office/drawing/2014/main" id="{44998BB2-EF6B-4FC4-9DC2-1A7DE86C26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50180" name="Espaço Reservado para Número de Slide 3">
            <a:extLst>
              <a:ext uri="{FF2B5EF4-FFF2-40B4-BE49-F238E27FC236}">
                <a16:creationId xmlns:a16="http://schemas.microsoft.com/office/drawing/2014/main" id="{2D32E828-3E5C-4705-93C5-04A08A4878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AED1D18-09FF-4AFF-972A-2D39085F9919}" type="slidenum">
              <a:rPr lang="pt-BR" altLang="pt-BR"/>
              <a:pPr eaLnBrk="1" hangingPunct="1"/>
              <a:t>18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>
            <a:extLst>
              <a:ext uri="{FF2B5EF4-FFF2-40B4-BE49-F238E27FC236}">
                <a16:creationId xmlns:a16="http://schemas.microsoft.com/office/drawing/2014/main" id="{BC6A50B6-C48E-4190-8D94-F9FC64DB7D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Espaço Reservado para Anotações 2">
            <a:extLst>
              <a:ext uri="{FF2B5EF4-FFF2-40B4-BE49-F238E27FC236}">
                <a16:creationId xmlns:a16="http://schemas.microsoft.com/office/drawing/2014/main" id="{3FDFF141-1DBE-46D9-BCD9-502628FFD81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51204" name="Espaço Reservado para Número de Slide 3">
            <a:extLst>
              <a:ext uri="{FF2B5EF4-FFF2-40B4-BE49-F238E27FC236}">
                <a16:creationId xmlns:a16="http://schemas.microsoft.com/office/drawing/2014/main" id="{5913DECF-FBC2-4B22-9162-DAA64B8ED6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9D5F43A-5DE0-481A-AD9B-91E434A07AD8}" type="slidenum">
              <a:rPr lang="pt-BR" altLang="pt-BR"/>
              <a:pPr eaLnBrk="1" hangingPunct="1"/>
              <a:t>19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>
            <a:extLst>
              <a:ext uri="{FF2B5EF4-FFF2-40B4-BE49-F238E27FC236}">
                <a16:creationId xmlns:a16="http://schemas.microsoft.com/office/drawing/2014/main" id="{2A9D5AD4-1DF3-4A66-A5EC-EC1F862ECB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ço Reservado para Anotações 2">
            <a:extLst>
              <a:ext uri="{FF2B5EF4-FFF2-40B4-BE49-F238E27FC236}">
                <a16:creationId xmlns:a16="http://schemas.microsoft.com/office/drawing/2014/main" id="{48A66394-6176-49F9-8FDE-E10379F56F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33796" name="Espaço Reservado para Número de Slide 3">
            <a:extLst>
              <a:ext uri="{FF2B5EF4-FFF2-40B4-BE49-F238E27FC236}">
                <a16:creationId xmlns:a16="http://schemas.microsoft.com/office/drawing/2014/main" id="{41A6C183-F30C-4554-BF93-03A5E84EC9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104D87C-6A86-4B19-82F8-EAE239CFE209}" type="slidenum">
              <a:rPr lang="pt-BR" altLang="pt-BR"/>
              <a:pPr eaLnBrk="1" hangingPunct="1"/>
              <a:t>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Imagem de Slide 1">
            <a:extLst>
              <a:ext uri="{FF2B5EF4-FFF2-40B4-BE49-F238E27FC236}">
                <a16:creationId xmlns:a16="http://schemas.microsoft.com/office/drawing/2014/main" id="{7431C878-9ED0-4156-B540-2AC39C1E64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Espaço Reservado para Anotações 2">
            <a:extLst>
              <a:ext uri="{FF2B5EF4-FFF2-40B4-BE49-F238E27FC236}">
                <a16:creationId xmlns:a16="http://schemas.microsoft.com/office/drawing/2014/main" id="{92B85349-E71A-4E98-936D-833A65303D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52228" name="Espaço Reservado para Número de Slide 3">
            <a:extLst>
              <a:ext uri="{FF2B5EF4-FFF2-40B4-BE49-F238E27FC236}">
                <a16:creationId xmlns:a16="http://schemas.microsoft.com/office/drawing/2014/main" id="{6CE59DD6-0AD7-430D-9873-A6AD8CC0AE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F0CD01F-E085-4E87-BC6F-68785FBF0BFB}" type="slidenum">
              <a:rPr lang="pt-BR" altLang="pt-BR"/>
              <a:pPr eaLnBrk="1" hangingPunct="1"/>
              <a:t>20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Imagem de Slide 1">
            <a:extLst>
              <a:ext uri="{FF2B5EF4-FFF2-40B4-BE49-F238E27FC236}">
                <a16:creationId xmlns:a16="http://schemas.microsoft.com/office/drawing/2014/main" id="{257C63AB-B370-4F3B-B23A-0A2210A1C3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ço Reservado para Anotações 2">
            <a:extLst>
              <a:ext uri="{FF2B5EF4-FFF2-40B4-BE49-F238E27FC236}">
                <a16:creationId xmlns:a16="http://schemas.microsoft.com/office/drawing/2014/main" id="{4F29F962-70A2-4463-A509-782BFD67C4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53252" name="Espaço Reservado para Número de Slide 3">
            <a:extLst>
              <a:ext uri="{FF2B5EF4-FFF2-40B4-BE49-F238E27FC236}">
                <a16:creationId xmlns:a16="http://schemas.microsoft.com/office/drawing/2014/main" id="{FCB0563A-BCCB-4EEF-8419-ECF7695A23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7B0B9DA-9EB2-4F02-BB4B-8A2CF3A32930}" type="slidenum">
              <a:rPr lang="pt-BR" altLang="pt-BR"/>
              <a:pPr eaLnBrk="1" hangingPunct="1"/>
              <a:t>21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Imagem de Slide 1">
            <a:extLst>
              <a:ext uri="{FF2B5EF4-FFF2-40B4-BE49-F238E27FC236}">
                <a16:creationId xmlns:a16="http://schemas.microsoft.com/office/drawing/2014/main" id="{300AE3FD-A790-4A6D-B495-5180F182E1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Espaço Reservado para Anotações 2">
            <a:extLst>
              <a:ext uri="{FF2B5EF4-FFF2-40B4-BE49-F238E27FC236}">
                <a16:creationId xmlns:a16="http://schemas.microsoft.com/office/drawing/2014/main" id="{90F7BD09-FE9A-43AA-B617-8B9B237C71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54276" name="Espaço Reservado para Número de Slide 3">
            <a:extLst>
              <a:ext uri="{FF2B5EF4-FFF2-40B4-BE49-F238E27FC236}">
                <a16:creationId xmlns:a16="http://schemas.microsoft.com/office/drawing/2014/main" id="{681413D7-115F-43EE-920B-9880D9664E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3F86D0C-9397-4F2B-9623-DE1F981CC09C}" type="slidenum">
              <a:rPr lang="pt-BR" altLang="pt-BR"/>
              <a:pPr eaLnBrk="1" hangingPunct="1"/>
              <a:t>22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Imagem de Slide 1">
            <a:extLst>
              <a:ext uri="{FF2B5EF4-FFF2-40B4-BE49-F238E27FC236}">
                <a16:creationId xmlns:a16="http://schemas.microsoft.com/office/drawing/2014/main" id="{D84542FC-F91E-4894-A6F4-9EE8C5D123D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Espaço Reservado para Anotações 2">
            <a:extLst>
              <a:ext uri="{FF2B5EF4-FFF2-40B4-BE49-F238E27FC236}">
                <a16:creationId xmlns:a16="http://schemas.microsoft.com/office/drawing/2014/main" id="{D19FFD37-2C51-46FE-A218-136C7C4BD4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55300" name="Espaço Reservado para Número de Slide 3">
            <a:extLst>
              <a:ext uri="{FF2B5EF4-FFF2-40B4-BE49-F238E27FC236}">
                <a16:creationId xmlns:a16="http://schemas.microsoft.com/office/drawing/2014/main" id="{D7DA98C0-F56C-4F8A-8C9E-13C0BCEF19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407A017-3FFF-4073-B2BB-0D34F8B2EA13}" type="slidenum">
              <a:rPr lang="pt-BR" altLang="pt-BR"/>
              <a:pPr eaLnBrk="1" hangingPunct="1"/>
              <a:t>23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Imagem de Slide 1">
            <a:extLst>
              <a:ext uri="{FF2B5EF4-FFF2-40B4-BE49-F238E27FC236}">
                <a16:creationId xmlns:a16="http://schemas.microsoft.com/office/drawing/2014/main" id="{A0B0AE40-7645-4831-9EC7-B516240F904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Espaço Reservado para Anotações 2">
            <a:extLst>
              <a:ext uri="{FF2B5EF4-FFF2-40B4-BE49-F238E27FC236}">
                <a16:creationId xmlns:a16="http://schemas.microsoft.com/office/drawing/2014/main" id="{2DD33C71-EAAB-41AD-BBE8-B6DE622638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56324" name="Espaço Reservado para Número de Slide 3">
            <a:extLst>
              <a:ext uri="{FF2B5EF4-FFF2-40B4-BE49-F238E27FC236}">
                <a16:creationId xmlns:a16="http://schemas.microsoft.com/office/drawing/2014/main" id="{478B1A87-1647-46A9-A22D-46EED350BE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ABE180B-410B-4994-9D15-0242E9313C29}" type="slidenum">
              <a:rPr lang="pt-BR" altLang="pt-BR"/>
              <a:pPr eaLnBrk="1" hangingPunct="1"/>
              <a:t>24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Imagem de Slide 1">
            <a:extLst>
              <a:ext uri="{FF2B5EF4-FFF2-40B4-BE49-F238E27FC236}">
                <a16:creationId xmlns:a16="http://schemas.microsoft.com/office/drawing/2014/main" id="{48541F34-6589-4D68-85F5-7D40E7A47F6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Espaço Reservado para Anotações 2">
            <a:extLst>
              <a:ext uri="{FF2B5EF4-FFF2-40B4-BE49-F238E27FC236}">
                <a16:creationId xmlns:a16="http://schemas.microsoft.com/office/drawing/2014/main" id="{6DC19F86-4598-41C6-9A91-CEFABD1B42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57348" name="Espaço Reservado para Número de Slide 3">
            <a:extLst>
              <a:ext uri="{FF2B5EF4-FFF2-40B4-BE49-F238E27FC236}">
                <a16:creationId xmlns:a16="http://schemas.microsoft.com/office/drawing/2014/main" id="{548EEF90-9FA1-4074-964A-681ADDFFB4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CDEFE2E-AFB7-42D4-B46A-D65578BF2EBF}" type="slidenum">
              <a:rPr lang="pt-BR" altLang="pt-BR"/>
              <a:pPr eaLnBrk="1" hangingPunct="1"/>
              <a:t>25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Imagem de Slide 1">
            <a:extLst>
              <a:ext uri="{FF2B5EF4-FFF2-40B4-BE49-F238E27FC236}">
                <a16:creationId xmlns:a16="http://schemas.microsoft.com/office/drawing/2014/main" id="{D36742EB-FEBD-417B-AA83-B75583031E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Espaço Reservado para Anotações 2">
            <a:extLst>
              <a:ext uri="{FF2B5EF4-FFF2-40B4-BE49-F238E27FC236}">
                <a16:creationId xmlns:a16="http://schemas.microsoft.com/office/drawing/2014/main" id="{6E93ED6F-086B-49D1-A252-08EBAC9EA8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58372" name="Espaço Reservado para Número de Slide 3">
            <a:extLst>
              <a:ext uri="{FF2B5EF4-FFF2-40B4-BE49-F238E27FC236}">
                <a16:creationId xmlns:a16="http://schemas.microsoft.com/office/drawing/2014/main" id="{0D3053AB-8413-4754-B5DC-6AC7F5032C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4DB1E76-081A-4F95-A8E4-F849A3396DCA}" type="slidenum">
              <a:rPr lang="pt-BR" altLang="pt-BR"/>
              <a:pPr eaLnBrk="1" hangingPunct="1"/>
              <a:t>26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>
            <a:extLst>
              <a:ext uri="{FF2B5EF4-FFF2-40B4-BE49-F238E27FC236}">
                <a16:creationId xmlns:a16="http://schemas.microsoft.com/office/drawing/2014/main" id="{4FA3412E-B1B8-47EB-AC0B-198C05CB3D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Espaço Reservado para Anotações 2">
            <a:extLst>
              <a:ext uri="{FF2B5EF4-FFF2-40B4-BE49-F238E27FC236}">
                <a16:creationId xmlns:a16="http://schemas.microsoft.com/office/drawing/2014/main" id="{39E9B8A8-B380-430C-BD78-D34FB88A21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59396" name="Espaço Reservado para Número de Slide 3">
            <a:extLst>
              <a:ext uri="{FF2B5EF4-FFF2-40B4-BE49-F238E27FC236}">
                <a16:creationId xmlns:a16="http://schemas.microsoft.com/office/drawing/2014/main" id="{A0A5EBB9-DDF4-47FD-8E9E-24A9022A35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D85DB79-4277-4000-8F2F-21BF37D3985A}" type="slidenum">
              <a:rPr lang="pt-BR" altLang="pt-BR"/>
              <a:pPr eaLnBrk="1" hangingPunct="1"/>
              <a:t>27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>
            <a:extLst>
              <a:ext uri="{FF2B5EF4-FFF2-40B4-BE49-F238E27FC236}">
                <a16:creationId xmlns:a16="http://schemas.microsoft.com/office/drawing/2014/main" id="{EC51BE07-831B-44BF-BAA3-A4C26754E4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Espaço Reservado para Anotações 2">
            <a:extLst>
              <a:ext uri="{FF2B5EF4-FFF2-40B4-BE49-F238E27FC236}">
                <a16:creationId xmlns:a16="http://schemas.microsoft.com/office/drawing/2014/main" id="{9360B28E-29BC-42CA-9F86-E4EDB072B4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0420" name="Espaço Reservado para Número de Slide 3">
            <a:extLst>
              <a:ext uri="{FF2B5EF4-FFF2-40B4-BE49-F238E27FC236}">
                <a16:creationId xmlns:a16="http://schemas.microsoft.com/office/drawing/2014/main" id="{052033F2-F100-407F-8841-52E673E0B7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8E88F75-B07F-4A05-B0BE-21D78D4AC028}" type="slidenum">
              <a:rPr lang="pt-BR" altLang="pt-BR"/>
              <a:pPr eaLnBrk="1" hangingPunct="1"/>
              <a:t>28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>
            <a:extLst>
              <a:ext uri="{FF2B5EF4-FFF2-40B4-BE49-F238E27FC236}">
                <a16:creationId xmlns:a16="http://schemas.microsoft.com/office/drawing/2014/main" id="{133EF05C-FE5B-4265-824C-10FBB6CC5B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Espaço Reservado para Anotações 2">
            <a:extLst>
              <a:ext uri="{FF2B5EF4-FFF2-40B4-BE49-F238E27FC236}">
                <a16:creationId xmlns:a16="http://schemas.microsoft.com/office/drawing/2014/main" id="{FA5D9216-5F48-4273-AEC8-D327C53CD2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1444" name="Espaço Reservado para Número de Slide 3">
            <a:extLst>
              <a:ext uri="{FF2B5EF4-FFF2-40B4-BE49-F238E27FC236}">
                <a16:creationId xmlns:a16="http://schemas.microsoft.com/office/drawing/2014/main" id="{3295A306-4698-44D0-9B17-57AD768835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8DE4505-78B2-4967-97F3-AA3FF7F83BC9}" type="slidenum">
              <a:rPr lang="pt-BR" altLang="pt-BR"/>
              <a:pPr eaLnBrk="1" hangingPunct="1"/>
              <a:t>29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>
            <a:extLst>
              <a:ext uri="{FF2B5EF4-FFF2-40B4-BE49-F238E27FC236}">
                <a16:creationId xmlns:a16="http://schemas.microsoft.com/office/drawing/2014/main" id="{766A32E5-69A4-45BF-BCEA-D8A51B0683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Espaço Reservado para Anotações 2">
            <a:extLst>
              <a:ext uri="{FF2B5EF4-FFF2-40B4-BE49-F238E27FC236}">
                <a16:creationId xmlns:a16="http://schemas.microsoft.com/office/drawing/2014/main" id="{090FF4B6-ED33-438E-AA2F-04CBDDD5ABD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34820" name="Espaço Reservado para Número de Slide 3">
            <a:extLst>
              <a:ext uri="{FF2B5EF4-FFF2-40B4-BE49-F238E27FC236}">
                <a16:creationId xmlns:a16="http://schemas.microsoft.com/office/drawing/2014/main" id="{3E3295BF-AF53-4DD9-81C1-28A95DDB3D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2A685E1-C7B2-43C8-83F0-9CBBDC0C373B}" type="slidenum">
              <a:rPr lang="pt-BR" altLang="pt-BR"/>
              <a:pPr eaLnBrk="1" hangingPunct="1"/>
              <a:t>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>
            <a:extLst>
              <a:ext uri="{FF2B5EF4-FFF2-40B4-BE49-F238E27FC236}">
                <a16:creationId xmlns:a16="http://schemas.microsoft.com/office/drawing/2014/main" id="{7390FB09-5BDB-41E3-AE68-A81484D6A7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Espaço Reservado para Anotações 2">
            <a:extLst>
              <a:ext uri="{FF2B5EF4-FFF2-40B4-BE49-F238E27FC236}">
                <a16:creationId xmlns:a16="http://schemas.microsoft.com/office/drawing/2014/main" id="{37020246-9E6A-458D-88CD-01ED3DCD55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2468" name="Espaço Reservado para Número de Slide 3">
            <a:extLst>
              <a:ext uri="{FF2B5EF4-FFF2-40B4-BE49-F238E27FC236}">
                <a16:creationId xmlns:a16="http://schemas.microsoft.com/office/drawing/2014/main" id="{931C0BC5-17FD-4B90-BC1E-A2221B0EE9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17EAC2D-17FC-4CEC-95D4-D7EF115471DF}" type="slidenum">
              <a:rPr lang="pt-BR" altLang="pt-BR"/>
              <a:pPr eaLnBrk="1" hangingPunct="1"/>
              <a:t>30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>
            <a:extLst>
              <a:ext uri="{FF2B5EF4-FFF2-40B4-BE49-F238E27FC236}">
                <a16:creationId xmlns:a16="http://schemas.microsoft.com/office/drawing/2014/main" id="{B6889F19-E81D-48B9-B4F7-8A74F4E297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Espaço Reservado para Anotações 2">
            <a:extLst>
              <a:ext uri="{FF2B5EF4-FFF2-40B4-BE49-F238E27FC236}">
                <a16:creationId xmlns:a16="http://schemas.microsoft.com/office/drawing/2014/main" id="{918EE614-5C7B-4330-A4D1-9AE74B0692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35844" name="Espaço Reservado para Número de Slide 3">
            <a:extLst>
              <a:ext uri="{FF2B5EF4-FFF2-40B4-BE49-F238E27FC236}">
                <a16:creationId xmlns:a16="http://schemas.microsoft.com/office/drawing/2014/main" id="{93B9F44B-0551-412C-B1C1-CB872954B0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FD9D0AB-5624-48FB-A387-DC4779AE2B7A}" type="slidenum">
              <a:rPr lang="pt-BR" altLang="pt-BR"/>
              <a:pPr eaLnBrk="1" hangingPunct="1"/>
              <a:t>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>
            <a:extLst>
              <a:ext uri="{FF2B5EF4-FFF2-40B4-BE49-F238E27FC236}">
                <a16:creationId xmlns:a16="http://schemas.microsoft.com/office/drawing/2014/main" id="{97CD4768-4553-4304-9E6A-32538E50B6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ço Reservado para Anotações 2">
            <a:extLst>
              <a:ext uri="{FF2B5EF4-FFF2-40B4-BE49-F238E27FC236}">
                <a16:creationId xmlns:a16="http://schemas.microsoft.com/office/drawing/2014/main" id="{414673AC-723B-471E-80C0-3FC848E036E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36868" name="Espaço Reservado para Número de Slide 3">
            <a:extLst>
              <a:ext uri="{FF2B5EF4-FFF2-40B4-BE49-F238E27FC236}">
                <a16:creationId xmlns:a16="http://schemas.microsoft.com/office/drawing/2014/main" id="{3FA8CD56-03A8-4E68-929E-825635BC13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CA6C78E-CCC2-458E-B0A6-630E5C4B912F}" type="slidenum">
              <a:rPr lang="pt-BR" altLang="pt-BR"/>
              <a:pPr eaLnBrk="1" hangingPunct="1"/>
              <a:t>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>
            <a:extLst>
              <a:ext uri="{FF2B5EF4-FFF2-40B4-BE49-F238E27FC236}">
                <a16:creationId xmlns:a16="http://schemas.microsoft.com/office/drawing/2014/main" id="{28973C9F-9C62-4896-9A5D-EFB1162120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ço Reservado para Anotações 2">
            <a:extLst>
              <a:ext uri="{FF2B5EF4-FFF2-40B4-BE49-F238E27FC236}">
                <a16:creationId xmlns:a16="http://schemas.microsoft.com/office/drawing/2014/main" id="{EEC2B482-9C2B-4E3D-8815-03617E7A74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37892" name="Espaço Reservado para Número de Slide 3">
            <a:extLst>
              <a:ext uri="{FF2B5EF4-FFF2-40B4-BE49-F238E27FC236}">
                <a16:creationId xmlns:a16="http://schemas.microsoft.com/office/drawing/2014/main" id="{69F37CD0-A109-4B2E-94DD-4A48CE4F57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13B1AE2-7709-4985-A852-437F1B7A302D}" type="slidenum">
              <a:rPr lang="pt-BR" altLang="pt-BR"/>
              <a:pPr eaLnBrk="1" hangingPunct="1"/>
              <a:t>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>
            <a:extLst>
              <a:ext uri="{FF2B5EF4-FFF2-40B4-BE49-F238E27FC236}">
                <a16:creationId xmlns:a16="http://schemas.microsoft.com/office/drawing/2014/main" id="{373A85FC-909D-419D-9E98-F3A780F596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Espaço Reservado para Anotações 2">
            <a:extLst>
              <a:ext uri="{FF2B5EF4-FFF2-40B4-BE49-F238E27FC236}">
                <a16:creationId xmlns:a16="http://schemas.microsoft.com/office/drawing/2014/main" id="{21D352A3-7DA6-40C6-A921-C0E68BF7746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38916" name="Espaço Reservado para Número de Slide 3">
            <a:extLst>
              <a:ext uri="{FF2B5EF4-FFF2-40B4-BE49-F238E27FC236}">
                <a16:creationId xmlns:a16="http://schemas.microsoft.com/office/drawing/2014/main" id="{5FF76076-C769-4ACF-8D4A-FA018BEA82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9C7648C-17B7-4E91-885E-CF13A5DFAF72}" type="slidenum">
              <a:rPr lang="pt-BR" altLang="pt-BR"/>
              <a:pPr eaLnBrk="1" hangingPunct="1"/>
              <a:t>7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>
            <a:extLst>
              <a:ext uri="{FF2B5EF4-FFF2-40B4-BE49-F238E27FC236}">
                <a16:creationId xmlns:a16="http://schemas.microsoft.com/office/drawing/2014/main" id="{E474A0E7-07F0-4C92-AD0E-2B4A1593AD3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Espaço Reservado para Anotações 2">
            <a:extLst>
              <a:ext uri="{FF2B5EF4-FFF2-40B4-BE49-F238E27FC236}">
                <a16:creationId xmlns:a16="http://schemas.microsoft.com/office/drawing/2014/main" id="{DF365F59-CC26-4A94-A52D-AEE7E8F7E2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39940" name="Espaço Reservado para Número de Slide 3">
            <a:extLst>
              <a:ext uri="{FF2B5EF4-FFF2-40B4-BE49-F238E27FC236}">
                <a16:creationId xmlns:a16="http://schemas.microsoft.com/office/drawing/2014/main" id="{4F88DE44-0318-4212-B973-2C444D81B1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CB87BF0-DAF9-45BE-B82A-6FF44719DDFC}" type="slidenum">
              <a:rPr lang="pt-BR" altLang="pt-BR"/>
              <a:pPr eaLnBrk="1" hangingPunct="1"/>
              <a:t>8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>
            <a:extLst>
              <a:ext uri="{FF2B5EF4-FFF2-40B4-BE49-F238E27FC236}">
                <a16:creationId xmlns:a16="http://schemas.microsoft.com/office/drawing/2014/main" id="{860D3A2C-F2ED-4426-8E92-E061264397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Espaço Reservado para Anotações 2">
            <a:extLst>
              <a:ext uri="{FF2B5EF4-FFF2-40B4-BE49-F238E27FC236}">
                <a16:creationId xmlns:a16="http://schemas.microsoft.com/office/drawing/2014/main" id="{6C2F4FD1-5F64-458B-8B90-1C4E7B70AA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40964" name="Espaço Reservado para Número de Slide 3">
            <a:extLst>
              <a:ext uri="{FF2B5EF4-FFF2-40B4-BE49-F238E27FC236}">
                <a16:creationId xmlns:a16="http://schemas.microsoft.com/office/drawing/2014/main" id="{58E11136-98D5-4968-880B-0F4D6395AB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798FDDC-3DC5-4D84-A9C4-BC0584BD986C}" type="slidenum">
              <a:rPr lang="pt-BR" altLang="pt-BR"/>
              <a:pPr eaLnBrk="1" hangingPunct="1"/>
              <a:t>9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BC260DA-332A-4B5A-92D8-58E8DEB5A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EC21F-46B4-44E1-A3B2-BD846F8F8E23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57AE07F-7837-4852-AA1E-EA06E4942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5B8BE0F-A67A-41C8-8BE3-5C844C5EB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2E890-1201-4920-8737-49EFBAE3145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24279768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7D81C4A-C472-4FBD-AD17-EDD4CF8B3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A5CA2-C487-411E-B0B3-F03CFF5C48C7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7653FF-C44A-4FDA-BBB7-BDB9B0229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A5FF527-74A8-4BB8-BC3A-1EB7528BC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DF4E28-DEB5-4E13-A850-BD97FAD0E5B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1428262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F14C1EE-BD69-4BAD-BA58-92976542E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ABC49-B2A2-437F-8998-D3D4C871E7CC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DB14C79-F74E-4297-98AD-88791A2E4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4321C22-D5B3-4F75-918C-196BC93A6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772FA-0CEE-4767-A478-B3C788E74C5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03333811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50925B-3317-429C-BC89-FE5BEBF00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EC417-1E69-4368-BF82-75E81FEDFA74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9BC390-2368-4A6C-9922-9BE5666FA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A78A29F-6CA2-476E-A9B2-550FEFF4A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859AFD-5279-4DD9-B529-1FEEF61AAEA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79109871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3A80A18-1B29-44B7-B88C-547C15C1D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4AFB8-D871-4192-B518-C683A35E4F0F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B347EBC-D8AD-4CEA-AE39-EAFB4392F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4E535CD-19E7-4727-8471-DE481C798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22F39-854B-4C42-A992-135D1CBEE8A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96308755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4ED7BEA0-C18B-4263-AFA6-5DCA4AC8F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EF470-DB84-435F-8E3E-CEA42FA873A6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212715E0-0236-4817-92A7-3BDF8A3DD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3F824D8D-5DDE-49E6-A61F-C09C9EEB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39BA6-507A-4B4C-9CFF-9E30713676E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8391924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61CE50CE-B525-4BF7-9174-5D146CBD1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8873F-7F67-47CB-ABCA-2BD9560366EE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D6DA3B18-7B2F-4E80-8B05-ADD48F29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C9B83D82-DB1F-446B-B05C-B3F534E21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FD6F7C-4949-48BE-9C23-3641B4FABF9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70081151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3103050E-A843-4831-91C6-410A350FE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190FF-CADF-477C-B581-793C4B4D867B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52FDEF0A-44A9-4A4A-B93F-5C5E026FD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0BE2C46B-05BA-47AC-8790-B36F74CCA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00C9AB-B6CF-4208-A640-FB9F9F89F5E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99328744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2614DFEF-EB67-4CAE-97FF-75D7FE027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B99F6-5954-47A3-B08F-283F750D90DD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67DE6EE4-F6AA-4256-A950-22D41738D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20CD427F-DB8F-48CA-BB60-8311D1ADB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6DAD6-90D3-439D-BB66-1B9D3175114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53525376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E180984E-8E8C-4DCA-8FBD-DCCA16C94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01FE3-C435-47F3-95B6-633277C9715E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7B8DC971-BBB0-4BA2-80D5-89DDBF873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CF12EDE4-7F74-4E08-841F-D81B29860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CF4ABC-2EB2-47A7-AC6B-2861A547D6B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48296613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31245C62-5B6A-47BE-B0CF-C0B00D411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145CF-4449-4571-BF05-5C48807E5114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DEE4F636-E1CB-45AC-83FB-7D3208F2A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B1590BA3-D2F2-46FC-A994-2F8853F38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8A9E8A-5F0D-403E-A757-21BDC88291C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02283451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84D080FB-1A1E-472B-9D73-9F4D38024CB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D34D63AF-E5BD-4527-BFDD-AF8F5EFECF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BE7FFA2-7F40-44A6-9D2F-6D80286880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628FBF-7029-495E-9DE0-9107199EEE11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4D8E1C5-7722-441D-905B-68C1E2ABF3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BA4704-D666-4A6F-8364-41A8C43E4D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AE31BF4-8489-4075-9BA0-053234C43CB3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0E02171-9221-4CE1-B3D3-63D13CD3E8E8}"/>
              </a:ext>
            </a:extLst>
          </p:cNvPr>
          <p:cNvSpPr txBox="1"/>
          <p:nvPr/>
        </p:nvSpPr>
        <p:spPr>
          <a:xfrm>
            <a:off x="3643306" y="1428736"/>
            <a:ext cx="5072098" cy="36625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 II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/>
              <a:t> 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</a:rPr>
              <a:t>Neste contexto de comunhão, dependência e busca diligente da graça, o Espírito Santo implanta de forma prática o estilo de ser Adventista do Sétimo Dia.</a:t>
            </a:r>
          </a:p>
        </p:txBody>
      </p:sp>
    </p:spTree>
  </p:cSld>
  <p:clrMapOvr>
    <a:masterClrMapping/>
  </p:clrMapOvr>
  <p:transition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ACB60EA-CF9E-4DE6-AC51-F37AE63AD0E4}"/>
              </a:ext>
            </a:extLst>
          </p:cNvPr>
          <p:cNvSpPr txBox="1"/>
          <p:nvPr/>
        </p:nvSpPr>
        <p:spPr>
          <a:xfrm>
            <a:off x="3000364" y="1643050"/>
            <a:ext cx="5786478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 III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/>
              <a:t> 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</a:rPr>
              <a:t>“Recebereis Poder” (apostila do seminário) e “O Batismo diário no Espírito Santo” (apostila da jornada).</a:t>
            </a:r>
          </a:p>
        </p:txBody>
      </p:sp>
    </p:spTree>
  </p:cSld>
  <p:clrMapOvr>
    <a:masterClrMapping/>
  </p:clrMapOvr>
  <p:transition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6023AC96-6A46-4116-850D-D39734B22141}"/>
              </a:ext>
            </a:extLst>
          </p:cNvPr>
          <p:cNvSpPr txBox="1"/>
          <p:nvPr/>
        </p:nvSpPr>
        <p:spPr>
          <a:xfrm>
            <a:off x="571472" y="2714620"/>
            <a:ext cx="792961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cap="all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B - Objetivo</a:t>
            </a:r>
          </a:p>
        </p:txBody>
      </p:sp>
    </p:spTree>
  </p:cSld>
  <p:clrMapOvr>
    <a:masterClrMapping/>
  </p:clrMapOvr>
  <p:transition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ixaDeTexto 3">
            <a:extLst>
              <a:ext uri="{FF2B5EF4-FFF2-40B4-BE49-F238E27FC236}">
                <a16:creationId xmlns:a16="http://schemas.microsoft.com/office/drawing/2014/main" id="{1223FBCB-E061-4B13-A7C6-A643B829B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1571625"/>
            <a:ext cx="4929187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Desenvolver (40 dias) e consolidar (180 dias) o hábito de buscar a Deus em profundidade e experimentar diariamente a plenitude do poder do Espírito Santo.</a:t>
            </a:r>
          </a:p>
        </p:txBody>
      </p:sp>
    </p:spTree>
  </p:cSld>
  <p:clrMapOvr>
    <a:masterClrMapping/>
  </p:clrMapOvr>
  <p:transition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86CBC15-8F8D-4347-9B38-DA844E0D6B3C}"/>
              </a:ext>
            </a:extLst>
          </p:cNvPr>
          <p:cNvSpPr txBox="1"/>
          <p:nvPr/>
        </p:nvSpPr>
        <p:spPr>
          <a:xfrm>
            <a:off x="428596" y="2714620"/>
            <a:ext cx="792961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cap="all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 - Princípios</a:t>
            </a:r>
          </a:p>
        </p:txBody>
      </p:sp>
    </p:spTree>
  </p:cSld>
  <p:clrMapOvr>
    <a:masterClrMapping/>
  </p:clrMapOvr>
  <p:transition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ixaDeTexto 3">
            <a:extLst>
              <a:ext uri="{FF2B5EF4-FFF2-40B4-BE49-F238E27FC236}">
                <a16:creationId xmlns:a16="http://schemas.microsoft.com/office/drawing/2014/main" id="{37BB39FD-FE12-4CBC-BC66-C34E9CE7D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1785938"/>
            <a:ext cx="471487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1º - Quando sigo o exemplo de Cristo, torno-me apto a receber o poder do Espírito Santo e por Ele ser usado;</a:t>
            </a:r>
          </a:p>
        </p:txBody>
      </p:sp>
    </p:spTree>
  </p:cSld>
  <p:clrMapOvr>
    <a:masterClrMapping/>
  </p:clrMapOvr>
  <p:transition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3">
            <a:extLst>
              <a:ext uri="{FF2B5EF4-FFF2-40B4-BE49-F238E27FC236}">
                <a16:creationId xmlns:a16="http://schemas.microsoft.com/office/drawing/2014/main" id="{25D834CB-A1F1-4218-B896-9146B16F1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1428750"/>
            <a:ext cx="5072062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2º - Quando manhã após manhã renovo meu voto de consagração a Deus, recebo o Espírito Santo como um poder vivificante e santificador;</a:t>
            </a:r>
          </a:p>
        </p:txBody>
      </p:sp>
    </p:spTree>
  </p:cSld>
  <p:clrMapOvr>
    <a:masterClrMapping/>
  </p:clrMapOvr>
  <p:transition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ixaDeTexto 3">
            <a:extLst>
              <a:ext uri="{FF2B5EF4-FFF2-40B4-BE49-F238E27FC236}">
                <a16:creationId xmlns:a16="http://schemas.microsoft.com/office/drawing/2014/main" id="{C2616632-F83C-4159-BB90-852D24621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2000250"/>
            <a:ext cx="492918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3º - Recebo o Espírito Santo para a salvação (fruto) e o cumprimento da missão (dom).</a:t>
            </a:r>
          </a:p>
        </p:txBody>
      </p:sp>
    </p:spTree>
  </p:cSld>
  <p:clrMapOvr>
    <a:masterClrMapping/>
  </p:clrMapOvr>
  <p:transition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ixaDeTexto 3">
            <a:extLst>
              <a:ext uri="{FF2B5EF4-FFF2-40B4-BE49-F238E27FC236}">
                <a16:creationId xmlns:a16="http://schemas.microsoft.com/office/drawing/2014/main" id="{CA2A6ED6-8C4E-4433-9364-E79851ED5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1714500"/>
            <a:ext cx="4500563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4º - O Espírito Santo nos é enviado como resposta a oração de fé para apoiar, sustentar, guiar e animar.</a:t>
            </a:r>
          </a:p>
        </p:txBody>
      </p:sp>
    </p:spTree>
  </p:cSld>
  <p:clrMapOvr>
    <a:masterClrMapping/>
  </p:clrMapOvr>
  <p:transition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aixaDeTexto 3">
            <a:extLst>
              <a:ext uri="{FF2B5EF4-FFF2-40B4-BE49-F238E27FC236}">
                <a16:creationId xmlns:a16="http://schemas.microsoft.com/office/drawing/2014/main" id="{A61D84FF-EF10-48FA-B796-8D65AA70E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2000250"/>
            <a:ext cx="44291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5º - O batismo diário no Espírito Santo traz em si todas as bênçãos.</a:t>
            </a:r>
          </a:p>
        </p:txBody>
      </p:sp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3">
            <a:extLst>
              <a:ext uri="{FF2B5EF4-FFF2-40B4-BE49-F238E27FC236}">
                <a16:creationId xmlns:a16="http://schemas.microsoft.com/office/drawing/2014/main" id="{B8E49EE5-6505-49E7-A42E-B516230CF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5" y="1785938"/>
            <a:ext cx="7072313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solidFill>
                  <a:schemeClr val="bg1"/>
                </a:solidFill>
              </a:rPr>
              <a:t>O SEE - Seminário de Enriquecimento Espiritual é um movimento permanente que busca tornar a intimidade com Deus um hábito diário. A cada dois anos a ênfase é mudada, visando o fortalecimento da base.</a:t>
            </a:r>
          </a:p>
        </p:txBody>
      </p:sp>
    </p:spTree>
  </p:cSld>
  <p:clrMapOvr>
    <a:masterClrMapping/>
  </p:clrMapOvr>
  <p:transition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59140FF4-6798-4837-A3A3-5FB12FB867FE}"/>
              </a:ext>
            </a:extLst>
          </p:cNvPr>
          <p:cNvSpPr txBox="1"/>
          <p:nvPr/>
        </p:nvSpPr>
        <p:spPr>
          <a:xfrm>
            <a:off x="500034" y="2357430"/>
            <a:ext cx="792961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cap="all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 – Relevância do assunto</a:t>
            </a:r>
          </a:p>
        </p:txBody>
      </p:sp>
    </p:spTree>
  </p:cSld>
  <p:clrMapOvr>
    <a:masterClrMapping/>
  </p:clrMapOvr>
  <p:transition>
    <p:randomBa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aixaDeTexto 3">
            <a:extLst>
              <a:ext uri="{FF2B5EF4-FFF2-40B4-BE49-F238E27FC236}">
                <a16:creationId xmlns:a16="http://schemas.microsoft.com/office/drawing/2014/main" id="{FB29E6DD-7EA3-4D12-A602-3D8C53AE0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1785938"/>
            <a:ext cx="6143625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“Satanás introduzirá toda espécie de teorias contrárias à pessoa e à obra do Espírito Santo para perverter a verdade. É mediante a ação do Espírito que o governo de Satanás há de ser subjugado”. </a:t>
            </a:r>
          </a:p>
          <a:p>
            <a:pPr algn="ctr" eaLnBrk="1" hangingPunct="1"/>
            <a:endParaRPr lang="pt-BR" altLang="pt-BR" sz="2800" b="1">
              <a:solidFill>
                <a:schemeClr val="bg1"/>
              </a:solidFill>
            </a:endParaRPr>
          </a:p>
          <a:p>
            <a:pPr algn="ctr" eaLnBrk="1" hangingPunct="1"/>
            <a:r>
              <a:rPr lang="pt-BR" altLang="pt-BR" sz="2400" b="1">
                <a:solidFill>
                  <a:schemeClr val="bg1"/>
                </a:solidFill>
              </a:rPr>
              <a:t>Nossa Alta Vocação, mm 1962, pg. 150.</a:t>
            </a:r>
            <a:endParaRPr lang="pt-BR" altLang="pt-BR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aixaDeTexto 3">
            <a:extLst>
              <a:ext uri="{FF2B5EF4-FFF2-40B4-BE49-F238E27FC236}">
                <a16:creationId xmlns:a16="http://schemas.microsoft.com/office/drawing/2014/main" id="{97B75C6D-F257-4BD6-953E-746736393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1714500"/>
            <a:ext cx="442912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Quando a pessoa prioriza a busca de Cristo faminta do pão do céu e sedenta da água da vida, inevitavelmente o milagre vai acontecer.</a:t>
            </a:r>
          </a:p>
        </p:txBody>
      </p:sp>
    </p:spTree>
  </p:cSld>
  <p:clrMapOvr>
    <a:masterClrMapping/>
  </p:clrMapOvr>
  <p:transition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aixaDeTexto 3">
            <a:extLst>
              <a:ext uri="{FF2B5EF4-FFF2-40B4-BE49-F238E27FC236}">
                <a16:creationId xmlns:a16="http://schemas.microsoft.com/office/drawing/2014/main" id="{3B7977D9-311F-405A-B3AD-75777DE86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1357313"/>
            <a:ext cx="464343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Haverá genuína conversão diária e mudança de caráter: “O apetite e a paixão serão postos sob o controle do Espírito Santo.”</a:t>
            </a:r>
            <a:endParaRPr lang="pt-BR" altLang="pt-BR" sz="2000" b="1">
              <a:solidFill>
                <a:schemeClr val="bg1"/>
              </a:solidFill>
            </a:endParaRPr>
          </a:p>
          <a:p>
            <a:pPr algn="ctr" eaLnBrk="1" hangingPunct="1"/>
            <a:endParaRPr lang="pt-BR" altLang="pt-BR" sz="2000" b="1">
              <a:solidFill>
                <a:schemeClr val="bg1"/>
              </a:solidFill>
            </a:endParaRPr>
          </a:p>
          <a:p>
            <a:pPr algn="ctr" eaLnBrk="1" hangingPunct="1"/>
            <a:r>
              <a:rPr lang="pt-BR" altLang="pt-BR" sz="2000" b="1">
                <a:solidFill>
                  <a:schemeClr val="bg1"/>
                </a:solidFill>
              </a:rPr>
              <a:t>Consl. aos pais professores e estudantes, pg. 20.</a:t>
            </a:r>
            <a:endParaRPr lang="pt-BR" altLang="pt-BR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aixaDeTexto 3">
            <a:extLst>
              <a:ext uri="{FF2B5EF4-FFF2-40B4-BE49-F238E27FC236}">
                <a16:creationId xmlns:a16="http://schemas.microsoft.com/office/drawing/2014/main" id="{18EBF49C-14EA-4B56-8522-923C5FDC2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714375"/>
            <a:ext cx="4643437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Por meio da ação do Espírito Santo: “Instrumentos divinos estão se combinando com os humanos na remodelação do caráter segundo o perfeito Modelo, e o homem deve operar no exterior, aquilo que Deus opera no interior.”</a:t>
            </a:r>
          </a:p>
          <a:p>
            <a:pPr algn="ctr" eaLnBrk="1" hangingPunct="1"/>
            <a:r>
              <a:rPr lang="pt-BR" altLang="pt-BR" sz="2000" b="1">
                <a:solidFill>
                  <a:schemeClr val="bg1"/>
                </a:solidFill>
              </a:rPr>
              <a:t>Conselho sobre Educação, pg. 115.</a:t>
            </a:r>
            <a:endParaRPr lang="pt-BR" altLang="pt-BR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aixaDeTexto 3">
            <a:extLst>
              <a:ext uri="{FF2B5EF4-FFF2-40B4-BE49-F238E27FC236}">
                <a16:creationId xmlns:a16="http://schemas.microsoft.com/office/drawing/2014/main" id="{E57D41BF-A7A3-49AC-80F5-65FF09905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928688"/>
            <a:ext cx="4786313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“O prazer e a vontade de Deus é que as bênçãos concedidas ao homem o sejam em totalidade absoluta. Ele fez provisão para que toda dificuldade seja vencida, todo desejo suprido mediante o Espírito Santo.”</a:t>
            </a:r>
          </a:p>
          <a:p>
            <a:pPr algn="ctr" eaLnBrk="1" hangingPunct="1"/>
            <a:endParaRPr lang="pt-BR" altLang="pt-BR" sz="2800" b="1">
              <a:solidFill>
                <a:schemeClr val="bg1"/>
              </a:solidFill>
            </a:endParaRPr>
          </a:p>
          <a:p>
            <a:pPr algn="ctr" eaLnBrk="1" hangingPunct="1"/>
            <a:r>
              <a:rPr lang="pt-BR" altLang="pt-BR" sz="2000" b="1">
                <a:solidFill>
                  <a:schemeClr val="bg1"/>
                </a:solidFill>
              </a:rPr>
              <a:t>O cuidado de Deus – mm, 1995,</a:t>
            </a:r>
          </a:p>
          <a:p>
            <a:pPr algn="ctr" eaLnBrk="1" hangingPunct="1"/>
            <a:r>
              <a:rPr lang="pt-BR" altLang="pt-BR" sz="2000" b="1">
                <a:solidFill>
                  <a:schemeClr val="bg1"/>
                </a:solidFill>
              </a:rPr>
              <a:t>pg. 316.</a:t>
            </a:r>
            <a:endParaRPr lang="pt-BR" altLang="pt-BR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aixaDeTexto 3">
            <a:extLst>
              <a:ext uri="{FF2B5EF4-FFF2-40B4-BE49-F238E27FC236}">
                <a16:creationId xmlns:a16="http://schemas.microsoft.com/office/drawing/2014/main" id="{2C96968C-3412-40DB-B20B-50FF714E3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857250"/>
            <a:ext cx="5214938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A promessa a todo filho de Deus é: "Pedi, e dar-se-vos-á; buscai e achareis; batei, e abrir-se-vos-á." </a:t>
            </a:r>
            <a:r>
              <a:rPr lang="pt-BR" altLang="pt-BR" sz="2000" b="1">
                <a:solidFill>
                  <a:schemeClr val="bg1"/>
                </a:solidFill>
              </a:rPr>
              <a:t>Mat. 7:7. </a:t>
            </a:r>
            <a:endParaRPr lang="pt-BR" altLang="pt-BR" sz="2800" b="1">
              <a:solidFill>
                <a:schemeClr val="bg1"/>
              </a:solidFill>
            </a:endParaRPr>
          </a:p>
          <a:p>
            <a:pPr algn="ctr" eaLnBrk="1" hangingPunct="1"/>
            <a:endParaRPr lang="pt-BR" altLang="pt-BR" sz="2800" b="1">
              <a:solidFill>
                <a:schemeClr val="bg1"/>
              </a:solidFill>
            </a:endParaRPr>
          </a:p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O Senhor está mais disposto a conceder o Espírito Santo àqueles que O pedem do que os pais a darem bons presentes aos filhos.”</a:t>
            </a:r>
          </a:p>
          <a:p>
            <a:pPr algn="ctr" eaLnBrk="1" hangingPunct="1"/>
            <a:r>
              <a:rPr lang="pt-BR" altLang="pt-BR" sz="2000" b="1">
                <a:solidFill>
                  <a:schemeClr val="bg1"/>
                </a:solidFill>
              </a:rPr>
              <a:t>Olhando para o Alto mm, 1983, pg. 62.</a:t>
            </a:r>
            <a:endParaRPr lang="pt-BR" altLang="pt-BR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ixaDeTexto 3">
            <a:extLst>
              <a:ext uri="{FF2B5EF4-FFF2-40B4-BE49-F238E27FC236}">
                <a16:creationId xmlns:a16="http://schemas.microsoft.com/office/drawing/2014/main" id="{D82BD10F-6A4E-407B-B887-D8864578C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642938"/>
            <a:ext cx="485775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“Se nunca houve um período de tempo em que necessitamos do poder do Espírito Santo em nossos discursos, em nossas orações, em toda ação proposta, é agora.Nossa alma precisa do despertamento da Fonte de todo poder”.</a:t>
            </a:r>
          </a:p>
          <a:p>
            <a:pPr algn="ctr" eaLnBrk="1" hangingPunct="1"/>
            <a:endParaRPr lang="pt-BR" altLang="pt-BR" sz="2800" b="1">
              <a:solidFill>
                <a:schemeClr val="bg1"/>
              </a:solidFill>
            </a:endParaRPr>
          </a:p>
          <a:p>
            <a:pPr algn="ctr" eaLnBrk="1" hangingPunct="1"/>
            <a:r>
              <a:rPr lang="pt-BR" altLang="pt-BR" sz="2000" b="1">
                <a:solidFill>
                  <a:schemeClr val="bg1"/>
                </a:solidFill>
              </a:rPr>
              <a:t>Olhando para o Alto mm, 1983, pg. 343</a:t>
            </a:r>
            <a:endParaRPr lang="pt-BR" altLang="pt-BR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aixaDeTexto 3">
            <a:extLst>
              <a:ext uri="{FF2B5EF4-FFF2-40B4-BE49-F238E27FC236}">
                <a16:creationId xmlns:a16="http://schemas.microsoft.com/office/drawing/2014/main" id="{8E39CA9A-041B-4BC9-AEDA-8B98CFBC0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857250"/>
            <a:ext cx="7572375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“Vi que muitos negligenciavam a preparação tão necessária, esperando que o tempo do "refrigério" e da "chuva serôdia" os habilitasse para estar em pé no dia do Senhor, e viver à Sua vista. Oh, quantos vi eu no tempo de angústia sem abrigo! Haviam negligenciado a necessária preparação, e portanto não podiam receber o refrigério que todos precisam ter para os habilitar a viver à vista de um Deus Santo”.</a:t>
            </a:r>
          </a:p>
          <a:p>
            <a:pPr algn="ctr" eaLnBrk="1" hangingPunct="1"/>
            <a:endParaRPr lang="pt-BR" altLang="pt-BR" sz="2800" b="1">
              <a:solidFill>
                <a:schemeClr val="bg1"/>
              </a:solidFill>
            </a:endParaRPr>
          </a:p>
          <a:p>
            <a:pPr algn="ctr" eaLnBrk="1" hangingPunct="1"/>
            <a:r>
              <a:rPr lang="pt-BR" altLang="pt-BR" sz="2400" b="1">
                <a:solidFill>
                  <a:schemeClr val="bg1"/>
                </a:solidFill>
              </a:rPr>
              <a:t>Primeiros Escritos, pg. 71</a:t>
            </a:r>
            <a:endParaRPr lang="pt-BR" altLang="pt-BR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aixaDeTexto 3">
            <a:extLst>
              <a:ext uri="{FF2B5EF4-FFF2-40B4-BE49-F238E27FC236}">
                <a16:creationId xmlns:a16="http://schemas.microsoft.com/office/drawing/2014/main" id="{ACF3FFD4-1D55-44FE-A29B-B1042EBAE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1214438"/>
            <a:ext cx="5072063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Neste seminário queremos despertar a sua consciência para essas verdades solenes. Intentamos não apenas passar a teoria desse assunto, mas levá-lo à prática do estudo em profundidade da Palavra de Deus e à plenitude do poder de Deus em sua vida diária.</a:t>
            </a:r>
          </a:p>
        </p:txBody>
      </p:sp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3">
            <a:extLst>
              <a:ext uri="{FF2B5EF4-FFF2-40B4-BE49-F238E27FC236}">
                <a16:creationId xmlns:a16="http://schemas.microsoft.com/office/drawing/2014/main" id="{99F87C8B-4265-4189-A82A-EE83E6118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1571625"/>
            <a:ext cx="5786438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solidFill>
                  <a:schemeClr val="bg1"/>
                </a:solidFill>
              </a:rPr>
              <a:t>Por traz de cada novo tema temos objetivos distintos, porém voltados para o mesmo fim. Também há um direcionamento teológico e estratégico de forma que o participante assimile:</a:t>
            </a:r>
          </a:p>
        </p:txBody>
      </p:sp>
    </p:spTree>
  </p:cSld>
  <p:clrMapOvr>
    <a:masterClrMapping/>
  </p:clrMapOvr>
  <p:transition>
    <p:randomBa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aixaDeTexto 3">
            <a:extLst>
              <a:ext uri="{FF2B5EF4-FFF2-40B4-BE49-F238E27FC236}">
                <a16:creationId xmlns:a16="http://schemas.microsoft.com/office/drawing/2014/main" id="{2F29EAE6-DA8F-4211-83F8-2A9C2BDAE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25" y="1357313"/>
            <a:ext cx="485775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Diante de tudo que vimos, quais são os maiores desafios proféticos que temos para os nossos dias, para que nos motivemos devidamente para a parte prática durante os 40 e 180 dias? Esse será o tema do próximo seminário.</a:t>
            </a:r>
          </a:p>
        </p:txBody>
      </p:sp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3">
            <a:extLst>
              <a:ext uri="{FF2B5EF4-FFF2-40B4-BE49-F238E27FC236}">
                <a16:creationId xmlns:a16="http://schemas.microsoft.com/office/drawing/2014/main" id="{C3C32EB2-AF94-4C4E-A00F-25AAC2515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1357313"/>
            <a:ext cx="5786438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 b="1">
                <a:solidFill>
                  <a:schemeClr val="bg1"/>
                </a:solidFill>
              </a:rPr>
              <a:t>Novos princípios num ambiente de motivação permanente, onde se busca a fidelização e o comprometimento;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pt-BR" altLang="pt-BR" sz="2800" b="1">
              <a:solidFill>
                <a:schemeClr val="bg1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 b="1">
                <a:solidFill>
                  <a:schemeClr val="bg1"/>
                </a:solidFill>
              </a:rPr>
              <a:t>O SEE I cria a base teológica e motivacional para o SEE II, e assim  sucessivamente;</a:t>
            </a:r>
          </a:p>
        </p:txBody>
      </p:sp>
    </p:spTree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3">
            <a:extLst>
              <a:ext uri="{FF2B5EF4-FFF2-40B4-BE49-F238E27FC236}">
                <a16:creationId xmlns:a16="http://schemas.microsoft.com/office/drawing/2014/main" id="{25334D89-D1F8-4100-AECF-C811D5AE7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928688"/>
            <a:ext cx="6143625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 b="1">
                <a:solidFill>
                  <a:schemeClr val="bg1"/>
                </a:solidFill>
              </a:rPr>
              <a:t>Dessa forma, os grandes princípios do Evangelho são incorporados naturalmente ao estilo de vida;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pt-BR" altLang="pt-BR" sz="2800" b="1">
              <a:solidFill>
                <a:schemeClr val="bg1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 b="1">
                <a:solidFill>
                  <a:schemeClr val="bg1"/>
                </a:solidFill>
              </a:rPr>
              <a:t>Informação acompanhada de uma estratégia(40 e 180 dias) de mudança visando estabelecer formação, manutenção e reeducação de hábitos espirituais, emocionais, físicos, sociais e ambientais;</a:t>
            </a:r>
          </a:p>
        </p:txBody>
      </p:sp>
    </p:spTree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aixaDeTexto 3">
            <a:extLst>
              <a:ext uri="{FF2B5EF4-FFF2-40B4-BE49-F238E27FC236}">
                <a16:creationId xmlns:a16="http://schemas.microsoft.com/office/drawing/2014/main" id="{59D1E737-09C0-46F4-94B0-A05174288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1571625"/>
            <a:ext cx="614362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 b="1">
                <a:solidFill>
                  <a:schemeClr val="bg1"/>
                </a:solidFill>
              </a:rPr>
              <a:t>Envolvimento direto do participante nas tarefas de aprendizado e no custeio do processo;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pt-BR" altLang="pt-BR" sz="2800" b="1">
              <a:solidFill>
                <a:schemeClr val="bg1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 b="1">
                <a:solidFill>
                  <a:schemeClr val="bg1"/>
                </a:solidFill>
              </a:rPr>
              <a:t>A salvação nos é dada somente por um dia e necessita ser renovada diariamente;</a:t>
            </a:r>
          </a:p>
        </p:txBody>
      </p:sp>
    </p:spTree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3">
            <a:extLst>
              <a:ext uri="{FF2B5EF4-FFF2-40B4-BE49-F238E27FC236}">
                <a16:creationId xmlns:a16="http://schemas.microsoft.com/office/drawing/2014/main" id="{25006F58-589D-472A-A27A-BF6D1CA44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13" y="1214438"/>
            <a:ext cx="5286375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 b="1">
                <a:solidFill>
                  <a:schemeClr val="bg1"/>
                </a:solidFill>
              </a:rPr>
              <a:t>Incorporar ao estilo de vida a visão de que a comunhão habitual é o primeiro compromisso inadiável do dia;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pt-BR" altLang="pt-BR" sz="2800" b="1">
              <a:solidFill>
                <a:schemeClr val="bg1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 b="1">
                <a:solidFill>
                  <a:schemeClr val="bg1"/>
                </a:solidFill>
              </a:rPr>
              <a:t>Da comunhão habitual resultará o comprometimento com a missão e a fidelidade nos dízimos e nas ofertas num contexto sistemático.</a:t>
            </a:r>
          </a:p>
        </p:txBody>
      </p:sp>
    </p:spTree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93F1AC0-1CD5-4C51-BDD2-5C140134F7A4}"/>
              </a:ext>
            </a:extLst>
          </p:cNvPr>
          <p:cNvSpPr txBox="1"/>
          <p:nvPr/>
        </p:nvSpPr>
        <p:spPr>
          <a:xfrm>
            <a:off x="642910" y="2643182"/>
            <a:ext cx="792961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cap="all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 - Direcionamento metodológico</a:t>
            </a:r>
          </a:p>
        </p:txBody>
      </p:sp>
    </p:spTree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D1B68AB-D55E-42DD-A59A-CEC953B4BB01}"/>
              </a:ext>
            </a:extLst>
          </p:cNvPr>
          <p:cNvSpPr txBox="1"/>
          <p:nvPr/>
        </p:nvSpPr>
        <p:spPr>
          <a:xfrm>
            <a:off x="214282" y="928670"/>
            <a:ext cx="5786478" cy="49552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 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/>
              <a:t> 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</a:rPr>
              <a:t>A Base do Seminário de Enriquecimento Espiritual é a intimidade diária com Deus. O SEE I é a coluna principal de sustentação do movimento, tendo como objetivo  desenvolver e consolidar o hábito de buscar a Deus na primeira hora de cada manhã.</a:t>
            </a:r>
          </a:p>
        </p:txBody>
      </p:sp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915</Words>
  <Application>Microsoft Office PowerPoint</Application>
  <PresentationFormat>Apresentação na tela (4:3)</PresentationFormat>
  <Paragraphs>88</Paragraphs>
  <Slides>30</Slides>
  <Notes>30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3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BergamoseiferT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 Movimento Espiritual Estrategico</dc:title>
  <dc:subject>www.4tons.com</dc:subject>
  <dc:creator>Pr. MARCELO AUGUSTO DE CARVALHO</dc:creator>
  <cp:keywords>www.4tons.com</cp:keywords>
  <dc:description>COMÉRCIO PROIBIDO. USO PESSOAL</dc:description>
  <cp:lastModifiedBy>Pr. Marcelo Carvalho</cp:lastModifiedBy>
  <cp:revision>1</cp:revision>
  <dcterms:created xsi:type="dcterms:W3CDTF">2009-06-20T21:51:26Z</dcterms:created>
  <dcterms:modified xsi:type="dcterms:W3CDTF">2019-10-21T12:22:55Z</dcterms:modified>
</cp:coreProperties>
</file>