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2624896-994B-4687-B691-4DB6882FDD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5AD9A8-1CA5-4FBD-9F4B-CA895E1718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2CDC43-79AD-4581-9D21-DE222AF471E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4818BCB0-1ACD-4621-8C4C-23363836EB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70E1290-3E1F-4A7A-A1C0-A00328221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A6383E-D503-47F4-86AB-D016311333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439931-FC34-4092-ADF5-5DA846D05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9236CA-62D9-4380-B49E-9369FF74EFA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8805F69B-85C5-4C14-B620-6EDA4E4647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6D10E134-5B8D-4B29-8576-69611FEFD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B7CAC93A-F725-48B7-94AD-90B76CA4D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3D612B-37D3-4E4A-B794-750562C66500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418057FB-F7F4-4B1D-9637-ED783077E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73035976-D4C9-4415-BBF0-10592DA929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DD033A65-CC09-41B2-8EE1-C1902C3B9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8243C9-9608-4E6A-B5B4-300E969BE8A0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EA1E1B3D-E8FF-4EA8-B1B9-F4BA1E498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737FEE1A-A037-438E-9DCA-63CCB13F75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455BCBD5-D64D-48CA-B74E-DE6BE9033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EFA31-AD6B-44EB-8450-EE50532D6E4D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C0546ADC-FB4A-4B6C-95F8-EF9AB9075C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45010C62-5C45-4D67-91DC-111FB8F610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DB24604F-FA1D-4FFA-B3CC-9B4BA9C14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B1F4CA-7F34-434A-970C-995C62ED4244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75822A3F-108C-497F-9984-67118FDE7F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1E7B95E8-E15C-43E4-AA83-2B6EB7AA7E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535EE68C-A874-48E0-8838-5FB663D4C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57B85F-0EBF-4D66-BDEF-E47AD46756AE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F2CD40AC-D2C6-4A7F-B4D9-DD9C67CB72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97F1E8FF-8255-483C-8B1D-474360728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875ACCE1-8967-48C4-9A60-E530D3081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BAF281-A245-4EF3-853E-19A521F89AC3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2C080C92-E37C-4078-A525-C577AC34BF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65BC777F-C1B4-49A8-B535-E70C03AA49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B8770C7B-38AE-440B-9DFB-4A1D03894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8B625-D562-48F7-BDBA-E348981F7EA7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28771042-FE0C-4A32-A06F-C3836854CA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57417B07-B2F1-4393-A70E-3B82BAF82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C574BD1D-B13F-4C05-8FDA-BD6690B27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C49568-A9E1-4CFB-AC48-0A99634AFC42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0CFE5889-CD70-41D2-920E-58E1646C45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BF80F0FA-005D-4162-BCAD-2E640C06E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>
            <a:extLst>
              <a:ext uri="{FF2B5EF4-FFF2-40B4-BE49-F238E27FC236}">
                <a16:creationId xmlns:a16="http://schemas.microsoft.com/office/drawing/2014/main" id="{BA210880-F9CF-4190-A713-A1C25AB0A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76590F-10EC-450C-BEB0-EBE74061CE14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2155125F-5235-4FB4-9D8E-CC1854554D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EF88A14D-7B13-45AB-86A9-540F7EE163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AB4440EB-8CF5-45DA-96AA-ACADCB0C4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F9FB21-422C-450E-AD3D-628E203D748E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ACFD14A6-8B1D-4D0C-B76C-CE6573C5A6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5A9738D4-23CA-400E-9951-61B56E6890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id="{5DE8184E-BD6D-46FA-A445-3166B1E82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800DC0-8EA7-42D9-A15C-6DF859B0D657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8C45A97D-1ACD-40AB-961A-3A3BA2E420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05FF6A6A-2453-4262-B16D-F9C32E8BF7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D7F616DF-E173-45FA-B7A6-176B6CC46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3E8D3D-D7E5-4B33-B26F-E09A1F47DF54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0D38C9D9-109F-482B-895B-9D15A534F8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FF769F3A-3905-4091-8088-5EC2A13373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C232FD59-7523-4702-B675-D53E1214C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1395A4-DD40-4D6A-8719-DAE11B841E41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6B2D09D0-967C-4289-84AE-DC78AC15E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B26D381D-B3CC-4358-9D11-7A479D0441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455358A4-465F-4D24-8761-155681329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D54BA7-E7CB-4D93-A1D5-C48AF1E6218E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EB3C2B49-9161-4433-AFB5-52CDD7973B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7DE6C11C-36AC-46FF-B7F6-0C397033C6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98384EC5-238F-4814-B1EA-CEDA12ED0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DD9C5A-DE81-421E-8D16-25FEE5B4FF94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61857B70-8DD6-42DB-9126-8A13842C4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4783A281-52F4-44C0-B0FD-826C1AB6A2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171AAA5F-4033-4D5D-AB2D-03C8CD7E1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16EFA6-4466-4262-8CC2-57A8029291C9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717AC993-918E-4430-8804-F2F9420C8C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600BDA3C-7A54-44AF-BDDC-9B9204789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9952FF43-D55E-42A7-81E2-021E4601C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3F5C74-AE4C-459D-9ADB-55AC248F210B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>
            <a:extLst>
              <a:ext uri="{FF2B5EF4-FFF2-40B4-BE49-F238E27FC236}">
                <a16:creationId xmlns:a16="http://schemas.microsoft.com/office/drawing/2014/main" id="{6C96FFBC-2D6C-4856-8D54-0A9BC85E16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>
            <a:extLst>
              <a:ext uri="{FF2B5EF4-FFF2-40B4-BE49-F238E27FC236}">
                <a16:creationId xmlns:a16="http://schemas.microsoft.com/office/drawing/2014/main" id="{2BEF3561-198E-4834-B4CC-35DF92C627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5780" name="Espaço Reservado para Número de Slide 3">
            <a:extLst>
              <a:ext uri="{FF2B5EF4-FFF2-40B4-BE49-F238E27FC236}">
                <a16:creationId xmlns:a16="http://schemas.microsoft.com/office/drawing/2014/main" id="{4F27A5C1-3D72-4E55-AFD7-19F1836F3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F0C3B0-8E0B-4AC4-8BCA-BCB5C786AB5D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7F75521B-8872-4DEB-9ED0-648866A8B5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A3C49CB6-718B-42DF-85D9-0D5D824016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A92E32E2-E0C4-4851-9E5C-00F3FC7DB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C74982-4550-4213-A4FF-86FDE8ED5033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id="{0A8BCEB5-C809-4F93-8540-70AC1C25AC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id="{3FADDC83-D424-458A-A313-F97F22CEE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ço Reservado para Número de Slide 3">
            <a:extLst>
              <a:ext uri="{FF2B5EF4-FFF2-40B4-BE49-F238E27FC236}">
                <a16:creationId xmlns:a16="http://schemas.microsoft.com/office/drawing/2014/main" id="{9EEE68DA-BBE9-4781-9D57-8F9DB8084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004C3E-5E31-43AA-BC54-2614A924F773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56F05056-0D9F-4936-9AE3-FBAC5F3485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7C7824E7-89C9-42D4-AD06-F6CA08DD7B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44E9595F-19C0-465D-B7AB-69B858909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227658-4BAA-4D6A-AC2F-01F9B432B75D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>
            <a:extLst>
              <a:ext uri="{FF2B5EF4-FFF2-40B4-BE49-F238E27FC236}">
                <a16:creationId xmlns:a16="http://schemas.microsoft.com/office/drawing/2014/main" id="{7DFBF7D0-2196-4D24-A50E-48F77BF87D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>
            <a:extLst>
              <a:ext uri="{FF2B5EF4-FFF2-40B4-BE49-F238E27FC236}">
                <a16:creationId xmlns:a16="http://schemas.microsoft.com/office/drawing/2014/main" id="{32201F22-B1D2-4A42-A016-8676736B71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ço Reservado para Número de Slide 3">
            <a:extLst>
              <a:ext uri="{FF2B5EF4-FFF2-40B4-BE49-F238E27FC236}">
                <a16:creationId xmlns:a16="http://schemas.microsoft.com/office/drawing/2014/main" id="{1B100C61-FD40-4A4A-BA53-6ED7FE61C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5404AE-DDC0-4C48-B948-7FC08A85356A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6A405655-B4A6-4A85-AEDD-14E80047AF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4C35669A-74DA-4451-AC4B-B5519E4723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82A10110-C7ED-47B1-B486-F173BAFCB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A87507-1254-4350-BF3B-B78D57018F3A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>
            <a:extLst>
              <a:ext uri="{FF2B5EF4-FFF2-40B4-BE49-F238E27FC236}">
                <a16:creationId xmlns:a16="http://schemas.microsoft.com/office/drawing/2014/main" id="{743DBAB6-8599-4924-9F9B-655312FDB7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>
            <a:extLst>
              <a:ext uri="{FF2B5EF4-FFF2-40B4-BE49-F238E27FC236}">
                <a16:creationId xmlns:a16="http://schemas.microsoft.com/office/drawing/2014/main" id="{AA32E7AC-9E0F-4DAA-8AEE-166CDCB2A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0900" name="Espaço Reservado para Número de Slide 3">
            <a:extLst>
              <a:ext uri="{FF2B5EF4-FFF2-40B4-BE49-F238E27FC236}">
                <a16:creationId xmlns:a16="http://schemas.microsoft.com/office/drawing/2014/main" id="{0F131FC3-A0EE-4E4D-B116-D27E5BCDF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D37E10-0DE0-4429-863E-83E2BF5DD6B2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>
            <a:extLst>
              <a:ext uri="{FF2B5EF4-FFF2-40B4-BE49-F238E27FC236}">
                <a16:creationId xmlns:a16="http://schemas.microsoft.com/office/drawing/2014/main" id="{4C64EE7E-76E7-4D94-A722-33D1368B9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>
            <a:extLst>
              <a:ext uri="{FF2B5EF4-FFF2-40B4-BE49-F238E27FC236}">
                <a16:creationId xmlns:a16="http://schemas.microsoft.com/office/drawing/2014/main" id="{166AE796-E41F-4A1A-B54B-8A99D8AA6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ço Reservado para Número de Slide 3">
            <a:extLst>
              <a:ext uri="{FF2B5EF4-FFF2-40B4-BE49-F238E27FC236}">
                <a16:creationId xmlns:a16="http://schemas.microsoft.com/office/drawing/2014/main" id="{515891AE-1088-4B03-97A9-1030B3056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4CE02F-B81A-48A4-92C8-D813A5F7F934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>
            <a:extLst>
              <a:ext uri="{FF2B5EF4-FFF2-40B4-BE49-F238E27FC236}">
                <a16:creationId xmlns:a16="http://schemas.microsoft.com/office/drawing/2014/main" id="{33F56A50-05F1-4595-AE13-35A315EC89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>
            <a:extLst>
              <a:ext uri="{FF2B5EF4-FFF2-40B4-BE49-F238E27FC236}">
                <a16:creationId xmlns:a16="http://schemas.microsoft.com/office/drawing/2014/main" id="{5214E41C-7689-4724-8E08-E999EFBD9B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2948" name="Espaço Reservado para Número de Slide 3">
            <a:extLst>
              <a:ext uri="{FF2B5EF4-FFF2-40B4-BE49-F238E27FC236}">
                <a16:creationId xmlns:a16="http://schemas.microsoft.com/office/drawing/2014/main" id="{F7EF5BDD-48ED-4923-9CD3-1FC202A7E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FCCD3D-2353-4EF6-8673-51FC1A81B5DB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>
            <a:extLst>
              <a:ext uri="{FF2B5EF4-FFF2-40B4-BE49-F238E27FC236}">
                <a16:creationId xmlns:a16="http://schemas.microsoft.com/office/drawing/2014/main" id="{F526E211-E09C-4097-B23E-04A9D024B9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>
            <a:extLst>
              <a:ext uri="{FF2B5EF4-FFF2-40B4-BE49-F238E27FC236}">
                <a16:creationId xmlns:a16="http://schemas.microsoft.com/office/drawing/2014/main" id="{53B5CC01-E0E5-4235-816B-6D9A1610B5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ço Reservado para Número de Slide 3">
            <a:extLst>
              <a:ext uri="{FF2B5EF4-FFF2-40B4-BE49-F238E27FC236}">
                <a16:creationId xmlns:a16="http://schemas.microsoft.com/office/drawing/2014/main" id="{83AF1A9E-F2FB-4891-9A38-44A8B29C8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BEFF0B-4806-454F-970E-23F1F68BAD4A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>
            <a:extLst>
              <a:ext uri="{FF2B5EF4-FFF2-40B4-BE49-F238E27FC236}">
                <a16:creationId xmlns:a16="http://schemas.microsoft.com/office/drawing/2014/main" id="{A3054425-30B0-4C6A-8383-2E138F2C66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>
            <a:extLst>
              <a:ext uri="{FF2B5EF4-FFF2-40B4-BE49-F238E27FC236}">
                <a16:creationId xmlns:a16="http://schemas.microsoft.com/office/drawing/2014/main" id="{D86C66DE-8B63-48BB-BE18-7AE3DF8A2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>
            <a:extLst>
              <a:ext uri="{FF2B5EF4-FFF2-40B4-BE49-F238E27FC236}">
                <a16:creationId xmlns:a16="http://schemas.microsoft.com/office/drawing/2014/main" id="{BB10D1F0-5944-4D70-980F-01268BC02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07BBE0-BB8A-488B-98E1-E9495C3521BD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>
            <a:extLst>
              <a:ext uri="{FF2B5EF4-FFF2-40B4-BE49-F238E27FC236}">
                <a16:creationId xmlns:a16="http://schemas.microsoft.com/office/drawing/2014/main" id="{22C461A9-E568-4BE9-8755-24DFCAB935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>
            <a:extLst>
              <a:ext uri="{FF2B5EF4-FFF2-40B4-BE49-F238E27FC236}">
                <a16:creationId xmlns:a16="http://schemas.microsoft.com/office/drawing/2014/main" id="{DA27AE88-1661-4554-87A6-978C757CE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>
            <a:extLst>
              <a:ext uri="{FF2B5EF4-FFF2-40B4-BE49-F238E27FC236}">
                <a16:creationId xmlns:a16="http://schemas.microsoft.com/office/drawing/2014/main" id="{18C8E27B-8A2A-4152-BFE5-4AF4F76B0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42127B-1C4A-471A-B768-E9142DD10D12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>
            <a:extLst>
              <a:ext uri="{FF2B5EF4-FFF2-40B4-BE49-F238E27FC236}">
                <a16:creationId xmlns:a16="http://schemas.microsoft.com/office/drawing/2014/main" id="{7249D4CB-1A94-464F-B13C-47B1934812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>
            <a:extLst>
              <a:ext uri="{FF2B5EF4-FFF2-40B4-BE49-F238E27FC236}">
                <a16:creationId xmlns:a16="http://schemas.microsoft.com/office/drawing/2014/main" id="{3E0F88CC-2D1A-4D1D-BA56-4CCE1099D9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7044" name="Espaço Reservado para Número de Slide 3">
            <a:extLst>
              <a:ext uri="{FF2B5EF4-FFF2-40B4-BE49-F238E27FC236}">
                <a16:creationId xmlns:a16="http://schemas.microsoft.com/office/drawing/2014/main" id="{F633D9EB-CBB7-44E3-9B54-448491ED3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2B19FF-347D-4942-8228-B188463FCB48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>
            <a:extLst>
              <a:ext uri="{FF2B5EF4-FFF2-40B4-BE49-F238E27FC236}">
                <a16:creationId xmlns:a16="http://schemas.microsoft.com/office/drawing/2014/main" id="{40DEAE68-F256-4DA9-BD22-D7BB097D6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>
            <a:extLst>
              <a:ext uri="{FF2B5EF4-FFF2-40B4-BE49-F238E27FC236}">
                <a16:creationId xmlns:a16="http://schemas.microsoft.com/office/drawing/2014/main" id="{8C16AE7D-AE13-43EC-9A9C-EC6848F97F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ço Reservado para Número de Slide 3">
            <a:extLst>
              <a:ext uri="{FF2B5EF4-FFF2-40B4-BE49-F238E27FC236}">
                <a16:creationId xmlns:a16="http://schemas.microsoft.com/office/drawing/2014/main" id="{FD033C7D-1584-401C-92E7-147554715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60CB36-99FA-4669-8420-8A0CEAFDCB8F}" type="slidenum">
              <a:rPr lang="pt-BR" altLang="pt-BR"/>
              <a:pPr eaLnBrk="1" hangingPunct="1"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>
            <a:extLst>
              <a:ext uri="{FF2B5EF4-FFF2-40B4-BE49-F238E27FC236}">
                <a16:creationId xmlns:a16="http://schemas.microsoft.com/office/drawing/2014/main" id="{ACBF1443-EB5B-4907-BF13-F5CF535E00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>
            <a:extLst>
              <a:ext uri="{FF2B5EF4-FFF2-40B4-BE49-F238E27FC236}">
                <a16:creationId xmlns:a16="http://schemas.microsoft.com/office/drawing/2014/main" id="{76FC33B2-1734-4FFA-BC38-904BCAB08A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9092" name="Espaço Reservado para Número de Slide 3">
            <a:extLst>
              <a:ext uri="{FF2B5EF4-FFF2-40B4-BE49-F238E27FC236}">
                <a16:creationId xmlns:a16="http://schemas.microsoft.com/office/drawing/2014/main" id="{0D5D6CBD-E6D0-46DF-9E09-179471033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1F1F45-4580-4F7D-9750-849A973FD8EA}" type="slidenum">
              <a:rPr lang="pt-BR" altLang="pt-BR"/>
              <a:pPr eaLnBrk="1" hangingPunct="1"/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>
            <a:extLst>
              <a:ext uri="{FF2B5EF4-FFF2-40B4-BE49-F238E27FC236}">
                <a16:creationId xmlns:a16="http://schemas.microsoft.com/office/drawing/2014/main" id="{FD8B8C73-5C57-4FEB-998D-FFF90644CE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>
            <a:extLst>
              <a:ext uri="{FF2B5EF4-FFF2-40B4-BE49-F238E27FC236}">
                <a16:creationId xmlns:a16="http://schemas.microsoft.com/office/drawing/2014/main" id="{FD256D01-2655-44B1-B540-EF22E33D13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ço Reservado para Número de Slide 3">
            <a:extLst>
              <a:ext uri="{FF2B5EF4-FFF2-40B4-BE49-F238E27FC236}">
                <a16:creationId xmlns:a16="http://schemas.microsoft.com/office/drawing/2014/main" id="{3F28A167-2D0B-4001-83AF-5B5FB03E4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1E558E-A320-4B68-997E-BF75FCC3AEFF}" type="slidenum">
              <a:rPr lang="pt-BR" altLang="pt-BR"/>
              <a:pPr eaLnBrk="1" hangingPunct="1"/>
              <a:t>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B8204982-ADEC-4E69-BFD8-26CA3402A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12D6E712-77A3-48EE-8055-4AF110A00E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81987909-C886-45DD-9CAE-37983879B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A615B-F478-4817-B721-F9B0EF3CC853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>
            <a:extLst>
              <a:ext uri="{FF2B5EF4-FFF2-40B4-BE49-F238E27FC236}">
                <a16:creationId xmlns:a16="http://schemas.microsoft.com/office/drawing/2014/main" id="{A5559E37-D3BD-4FD5-8CE5-FDD8A6801D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>
            <a:extLst>
              <a:ext uri="{FF2B5EF4-FFF2-40B4-BE49-F238E27FC236}">
                <a16:creationId xmlns:a16="http://schemas.microsoft.com/office/drawing/2014/main" id="{6DF4CFA8-C618-49B3-8A49-8F76F74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1140" name="Espaço Reservado para Número de Slide 3">
            <a:extLst>
              <a:ext uri="{FF2B5EF4-FFF2-40B4-BE49-F238E27FC236}">
                <a16:creationId xmlns:a16="http://schemas.microsoft.com/office/drawing/2014/main" id="{995CD7F6-548F-40F7-8725-80965216D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188D5-1DF2-468F-B9DD-F6E14F6D91E5}" type="slidenum">
              <a:rPr lang="pt-BR" altLang="pt-BR"/>
              <a:pPr eaLnBrk="1" hangingPunct="1"/>
              <a:t>40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>
            <a:extLst>
              <a:ext uri="{FF2B5EF4-FFF2-40B4-BE49-F238E27FC236}">
                <a16:creationId xmlns:a16="http://schemas.microsoft.com/office/drawing/2014/main" id="{639713B7-E82A-449B-9955-41F8827D2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>
            <a:extLst>
              <a:ext uri="{FF2B5EF4-FFF2-40B4-BE49-F238E27FC236}">
                <a16:creationId xmlns:a16="http://schemas.microsoft.com/office/drawing/2014/main" id="{D25F754D-4B73-4A58-A9C5-C677CA100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2164" name="Espaço Reservado para Número de Slide 3">
            <a:extLst>
              <a:ext uri="{FF2B5EF4-FFF2-40B4-BE49-F238E27FC236}">
                <a16:creationId xmlns:a16="http://schemas.microsoft.com/office/drawing/2014/main" id="{E5B2C169-4DD2-4D62-9829-35811C62E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3A3266-8828-4AA6-BDC2-A095AD489621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>
            <a:extLst>
              <a:ext uri="{FF2B5EF4-FFF2-40B4-BE49-F238E27FC236}">
                <a16:creationId xmlns:a16="http://schemas.microsoft.com/office/drawing/2014/main" id="{9EC4A97D-39C8-4FA0-85DF-7BDE5C9414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>
            <a:extLst>
              <a:ext uri="{FF2B5EF4-FFF2-40B4-BE49-F238E27FC236}">
                <a16:creationId xmlns:a16="http://schemas.microsoft.com/office/drawing/2014/main" id="{5E064A05-AE06-4978-90A3-6A4F219FBE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3188" name="Espaço Reservado para Número de Slide 3">
            <a:extLst>
              <a:ext uri="{FF2B5EF4-FFF2-40B4-BE49-F238E27FC236}">
                <a16:creationId xmlns:a16="http://schemas.microsoft.com/office/drawing/2014/main" id="{69871273-E41D-4D4B-A083-345F972D3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4D78C5-ACD5-482C-8AB4-D44BFB360913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>
            <a:extLst>
              <a:ext uri="{FF2B5EF4-FFF2-40B4-BE49-F238E27FC236}">
                <a16:creationId xmlns:a16="http://schemas.microsoft.com/office/drawing/2014/main" id="{E6270FF8-23FF-4D02-A82E-DBF3C3811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>
            <a:extLst>
              <a:ext uri="{FF2B5EF4-FFF2-40B4-BE49-F238E27FC236}">
                <a16:creationId xmlns:a16="http://schemas.microsoft.com/office/drawing/2014/main" id="{257696D3-F9F4-447A-89E2-2011AEB4C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4212" name="Espaço Reservado para Número de Slide 3">
            <a:extLst>
              <a:ext uri="{FF2B5EF4-FFF2-40B4-BE49-F238E27FC236}">
                <a16:creationId xmlns:a16="http://schemas.microsoft.com/office/drawing/2014/main" id="{F8E67EA1-1072-46B4-9265-CC1205E95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B0B9D9-A5E4-4A5A-A431-B5DD411056DB}" type="slidenum">
              <a:rPr lang="pt-BR" altLang="pt-BR"/>
              <a:pPr eaLnBrk="1" hangingPunct="1"/>
              <a:t>43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>
            <a:extLst>
              <a:ext uri="{FF2B5EF4-FFF2-40B4-BE49-F238E27FC236}">
                <a16:creationId xmlns:a16="http://schemas.microsoft.com/office/drawing/2014/main" id="{A6FE5C7D-B35D-42B5-820F-B7A2380B95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>
            <a:extLst>
              <a:ext uri="{FF2B5EF4-FFF2-40B4-BE49-F238E27FC236}">
                <a16:creationId xmlns:a16="http://schemas.microsoft.com/office/drawing/2014/main" id="{85AA16E4-8B53-4D26-8BEF-36A85F281A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5236" name="Espaço Reservado para Número de Slide 3">
            <a:extLst>
              <a:ext uri="{FF2B5EF4-FFF2-40B4-BE49-F238E27FC236}">
                <a16:creationId xmlns:a16="http://schemas.microsoft.com/office/drawing/2014/main" id="{1F66CD59-34AE-44F6-B407-BE9404D4C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E547E6-C24B-4DCB-8A3A-44DB4CBEB316}" type="slidenum">
              <a:rPr lang="pt-BR" altLang="pt-BR"/>
              <a:pPr eaLnBrk="1" hangingPunct="1"/>
              <a:t>44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id="{05F3D085-7214-4EC2-B7F2-978B2836B3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id="{F248DC04-1D99-48E6-8CA0-E1CF014A48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id="{4F5019FD-04EE-4855-A74B-C1A45D299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F16355-8B33-4A42-979B-BC641D86D96B}" type="slidenum">
              <a:rPr lang="pt-BR" altLang="pt-BR"/>
              <a:pPr eaLnBrk="1" hangingPunct="1"/>
              <a:t>45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>
            <a:extLst>
              <a:ext uri="{FF2B5EF4-FFF2-40B4-BE49-F238E27FC236}">
                <a16:creationId xmlns:a16="http://schemas.microsoft.com/office/drawing/2014/main" id="{266DA8DA-F307-4C94-A9A0-D5F4E169F0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>
            <a:extLst>
              <a:ext uri="{FF2B5EF4-FFF2-40B4-BE49-F238E27FC236}">
                <a16:creationId xmlns:a16="http://schemas.microsoft.com/office/drawing/2014/main" id="{2B949A3C-C8EF-4A38-BE6C-9B77E8D403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7284" name="Espaço Reservado para Número de Slide 3">
            <a:extLst>
              <a:ext uri="{FF2B5EF4-FFF2-40B4-BE49-F238E27FC236}">
                <a16:creationId xmlns:a16="http://schemas.microsoft.com/office/drawing/2014/main" id="{82C69049-63AD-4949-876F-3F3DE51B3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6AC605-8D07-494C-BFFB-5E218D8592FD}" type="slidenum">
              <a:rPr lang="pt-BR" altLang="pt-BR"/>
              <a:pPr eaLnBrk="1" hangingPunct="1"/>
              <a:t>46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>
            <a:extLst>
              <a:ext uri="{FF2B5EF4-FFF2-40B4-BE49-F238E27FC236}">
                <a16:creationId xmlns:a16="http://schemas.microsoft.com/office/drawing/2014/main" id="{E5140ACC-72C1-405D-8C36-5DE824AEB1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>
            <a:extLst>
              <a:ext uri="{FF2B5EF4-FFF2-40B4-BE49-F238E27FC236}">
                <a16:creationId xmlns:a16="http://schemas.microsoft.com/office/drawing/2014/main" id="{B99914CB-EFDC-4242-819A-AEAE5D1D3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8308" name="Espaço Reservado para Número de Slide 3">
            <a:extLst>
              <a:ext uri="{FF2B5EF4-FFF2-40B4-BE49-F238E27FC236}">
                <a16:creationId xmlns:a16="http://schemas.microsoft.com/office/drawing/2014/main" id="{DA063F69-7783-4728-8782-CC856EE70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7474E6-1660-4635-9B77-B66691979C86}" type="slidenum">
              <a:rPr lang="pt-BR" altLang="pt-BR"/>
              <a:pPr eaLnBrk="1" hangingPunct="1"/>
              <a:t>47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>
            <a:extLst>
              <a:ext uri="{FF2B5EF4-FFF2-40B4-BE49-F238E27FC236}">
                <a16:creationId xmlns:a16="http://schemas.microsoft.com/office/drawing/2014/main" id="{AE8643D1-1EE6-4E4E-9125-D85B8D92E1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>
            <a:extLst>
              <a:ext uri="{FF2B5EF4-FFF2-40B4-BE49-F238E27FC236}">
                <a16:creationId xmlns:a16="http://schemas.microsoft.com/office/drawing/2014/main" id="{EE8C8320-A77E-484F-9EF3-ABEC1269F7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9332" name="Espaço Reservado para Número de Slide 3">
            <a:extLst>
              <a:ext uri="{FF2B5EF4-FFF2-40B4-BE49-F238E27FC236}">
                <a16:creationId xmlns:a16="http://schemas.microsoft.com/office/drawing/2014/main" id="{A0FE40C7-5679-484B-9180-736A04708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09ACA7-B93F-4050-A7EA-65AAEC5BDFD6}" type="slidenum">
              <a:rPr lang="pt-BR" altLang="pt-BR"/>
              <a:pPr eaLnBrk="1" hangingPunct="1"/>
              <a:t>48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006296B0-F29F-4DCC-8071-79E60F657D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381E68B5-6D40-4A62-918E-4599978EF1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9DFC2648-C9BD-43F0-A3C4-9FABB6B10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F4CDD7-B0D3-406D-BC64-AFDF07B41AC6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33D96054-4A5C-47C1-AD93-D6EE83098C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7849E0EA-FE8E-46C8-8687-A5442BFBAE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5213325A-3AA6-473A-9425-32995526C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D16501-3AB0-40E4-8E02-71EF75FE6D7E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8B76C13E-7BA5-447B-BD40-5C912EAC8F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E96A9F31-8A3D-407F-886D-EF9CD8491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CBEB8935-B910-4451-9CB6-F053AEC36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DC2ABD-0AA5-4B2E-9799-C74631265A89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940511FB-8772-47DD-AC61-9029FB2F48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3FD283A5-799A-4FD2-BFEF-373FB3ED87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ADD00F1E-95FB-42AF-AB15-9859B3FB3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45B043-3035-4150-92E8-A8FAFB0711EC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20C3BF78-26C8-41BF-B6DD-207DD3F76A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033D4A40-0DE5-4FD4-A0A1-5687671CF0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FA65BBB1-40F1-4AEB-9FF4-327CD1CE6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79E19D-1CBB-4866-80DC-0D999BC24877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C1F9D1-D8F6-4444-BCE1-21C278BF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274F-BED9-4350-B1BB-6241A8FDAB3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320960-B952-4D96-8542-BDF6F6AB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DB2391-3D3A-4E91-BAF5-FA5D5586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8D735-5D35-4117-A8C9-637CD4A006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7043696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94D534-6670-41AB-BC71-C9E1B6B2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504A-AC9C-4CC6-AA6D-6924BF2DC0B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EA208E-CB6B-4ECA-8AD2-587E8E4E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447F9F-57F8-410D-8C20-981E7059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405A0-F46D-46C8-9408-97CE9A5C65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0637646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113BF7-44CB-4558-BD31-6FE12488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E25C2-75F5-4B9F-B573-B24F97EF593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F37519-94AA-48B9-A891-17944DFE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74DB86-C4ED-461E-864E-3872EFCA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37DC9-BF48-45B0-92CB-50001EDA40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227353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F8CE90-7A67-4F33-9F66-784635FC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AC8E-DD5E-4C49-9295-9A3BEAFF756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F4EA32-73CD-42F8-A748-50BC9287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78AA33-DD7F-4D07-A67A-88BB6147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9122E-CE92-484A-BF85-01168D243C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71587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3FFEF7-25C2-4752-B254-6E0CAED5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8A1B-7C7B-432F-89E0-8C42E9ACF27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ACB66-078D-4588-8043-D3FB4D12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DC342-4E40-463F-B597-BDA4BF55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B064-8127-40F7-8F6F-FB4C2B05AA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935902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65B5BA1-1881-4EE6-9C4E-8278103BF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C685-061C-483A-823F-4C42FAABFE1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3FAAA76-0B19-4959-9ACD-8A783B9C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B0F5671-CECA-43E2-B8E1-E566B7A6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D53FC-671B-4D8B-BEF7-AEC35BFCFE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2131638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2910AD2-6392-4193-91A5-DFA36AE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3D1A-D232-45B9-9208-FFE2B69C99A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855E039-6B3F-4C2B-821D-B9797DD2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C6B8906-82F6-4F3C-8D6A-04382B3A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FA183-A6DA-4D41-9355-BB9CC59F8C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343576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91ADDA4-5C9B-44EB-8DC0-A362AEA1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5423-097F-4597-BC2E-99DC40DF09A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B985167-DAA6-4F79-A51F-7666A9A3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3F8681F-AAC3-45C3-A5F5-892A08E7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E5BD5-02BC-4F3C-AB25-AE24CF47EC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534754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E043A6B-628B-41EF-AD52-D767817C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2DF3-AB62-443B-AEEC-585FC0D3693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E765F33-24D2-432F-893E-FD66214C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B5AB1A7-614C-423A-B89A-A96A4D60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519A2-10A3-41C4-B76E-8466C3AA3A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7962357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048247A-C7D0-4BD3-8D84-894F796B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AADC-6265-40DF-98EC-DBE0B3814E3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F0CB6A5-1AF2-4548-956D-03872CC3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81A3C55-45E9-410B-B875-EC3B2367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C7126-10AC-4140-A5A5-A335A3F1C4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6741650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A1DBBEF-5AC3-4DC9-8CFB-32757E5BA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1510-CA63-43CE-AA4B-5297A448AEE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AF4C451-8AE0-4031-91A4-4A3CFDBE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68EC8A4-DA2C-409A-8E31-AA966409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29516-EDDF-47C2-880C-4ADF07D0BB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29516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C368CE6-D6FA-4646-AF1A-83881EF01D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F99CFFD-629B-42BE-BDDD-B8A86E986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FE8F6C-08A4-4FF3-B5F9-C3B036704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820A8-879B-4578-BF2E-63536DC4510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0B1FD2-8D53-414D-9E38-8AD7364D9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C1CEA5-632F-4598-ACBF-C3A527F46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4E4F9CA-2637-4FBB-AC22-91F7C4E25DE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BAF5D9-016B-424D-8068-ABB6179FC015}"/>
              </a:ext>
            </a:extLst>
          </p:cNvPr>
          <p:cNvSpPr txBox="1"/>
          <p:nvPr/>
        </p:nvSpPr>
        <p:spPr>
          <a:xfrm>
            <a:off x="4000496" y="1142984"/>
            <a:ext cx="4786346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</a:rPr>
              <a:t>“O caráter é transformado cada vez mais perfeitamente segundo a imagem de Cristo, em justiça e verdadeira santidade”. </a:t>
            </a:r>
            <a:r>
              <a:rPr lang="pt-BR" sz="2400" b="1" dirty="0">
                <a:solidFill>
                  <a:schemeClr val="bg1"/>
                </a:solidFill>
              </a:rPr>
              <a:t>Este dia Com Deus, mm 1980. 03 de agosto pg. 222.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040D346-D876-4187-B997-47AF34D806F6}"/>
              </a:ext>
            </a:extLst>
          </p:cNvPr>
          <p:cNvSpPr txBox="1"/>
          <p:nvPr/>
        </p:nvSpPr>
        <p:spPr>
          <a:xfrm>
            <a:off x="3786182" y="1500174"/>
            <a:ext cx="4786346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Força e Poder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</a:rPr>
              <a:t>Serão vistos no Cumprimento da Missão.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D87F59B4-C538-4E71-99AF-7E7B69FBE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14438"/>
            <a:ext cx="57864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“Mas é a vida de Cristo na alma, é o ativo princípio do amor comunicado pelo Espírito Santo, unicamente, que tornarão nossas palavras frutíferas...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5B14B553-5AC8-4E39-A557-5F6FFA2E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57864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...O amor de Cristo é a força e o poder de toda mensagem de Deus saída em qualquer tempo de lábios humanos.”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Obreiros Evangélicos, pg. 288.</a:t>
            </a:r>
            <a:endParaRPr lang="pt-BR" altLang="pt-B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03199B-84C0-46D5-9908-2CA7FDEFC1FD}"/>
              </a:ext>
            </a:extLst>
          </p:cNvPr>
          <p:cNvSpPr txBox="1"/>
          <p:nvPr/>
        </p:nvSpPr>
        <p:spPr>
          <a:xfrm>
            <a:off x="928662" y="2071678"/>
            <a:ext cx="6715172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2.Contemplar a Cristo no banquete da manhã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B50E02C6-C893-4791-8FBB-151614ACE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714500"/>
            <a:ext cx="57864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Olhe firmemente para Jesus, fixe seus olhos na beleza de Seu caráter, amor e misericórdia. 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9993DB01-7E2B-42B7-8378-CBE01A92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14500"/>
            <a:ext cx="57864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Você será transformado nesse dia como resultado desse momento de contemplação.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EE2F5009-BADC-4EC1-9CE4-310AB5E72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71563"/>
            <a:ext cx="57864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“Olhando para Jesus adquirimos visão mais brilhante e distinta de Deus, e pela contemplação somos transformados. A benignidade e o amor para com nossos semelhantes tornam-se um instinto natural...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460B55FC-85A8-4F74-8AB6-44539742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57864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...Desenvolvemos caráter que é uma cópia do divino. Crescendo à Sua semelhança, ampliamos nossa capacidade de conhecer a Deus. Mais e mais entramos em comunhão com o mundo celeste...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5C252805-205A-448B-81A3-CBEBAC77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57864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...e temos poder incessantemente crescente de receber as riquezas do conhecimento e sabedoria da eternidade.”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Parábolas de Jesus, pág. 355.</a:t>
            </a:r>
            <a:endParaRPr lang="pt-BR" altLang="pt-B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5EEF3714-13C1-4FF3-8694-5B6A777F4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000125"/>
            <a:ext cx="53578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3200" b="1">
                <a:solidFill>
                  <a:schemeClr val="bg1"/>
                </a:solidFill>
              </a:rPr>
              <a:t>Consagrar-se a Deus na primeira hora da manhã;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3200" b="1">
              <a:solidFill>
                <a:schemeClr val="bg1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3200" b="1">
                <a:solidFill>
                  <a:schemeClr val="bg1"/>
                </a:solidFill>
              </a:rPr>
              <a:t>Contemplar a Cristo no banquete da manhã;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3200" b="1">
              <a:solidFill>
                <a:schemeClr val="bg1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3200" b="1">
                <a:solidFill>
                  <a:schemeClr val="bg1"/>
                </a:solidFill>
              </a:rPr>
              <a:t>Receber a fé e o poder para ser um vitorioso a cada dia; 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37CB420-12A4-4D94-A005-73C5DB5825E8}"/>
              </a:ext>
            </a:extLst>
          </p:cNvPr>
          <p:cNvSpPr txBox="1"/>
          <p:nvPr/>
        </p:nvSpPr>
        <p:spPr>
          <a:xfrm>
            <a:off x="857224" y="1500174"/>
            <a:ext cx="671517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3.Receber a fé e o poder para ser um vitorioso a cada dia 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2A255123-EE76-48D1-B10E-F7F8DFF2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000250"/>
            <a:ext cx="40719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Hoje é dia de salvação e devo propor ao coração honrar e glorificar em todos os aspectos da vida. 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0E7350-13B1-4152-9D7C-059EA48DFD73}"/>
              </a:ext>
            </a:extLst>
          </p:cNvPr>
          <p:cNvSpPr txBox="1"/>
          <p:nvPr/>
        </p:nvSpPr>
        <p:spPr>
          <a:xfrm>
            <a:off x="642910" y="1928802"/>
            <a:ext cx="7643866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4.Lutar bravamente para manter o hábito da comunhão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06D249D3-662D-4130-9000-26EA23DB7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785938"/>
            <a:ext cx="5143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Não importa o que tenha de enfrentar, mas a busca de Deus na primeira hora de cada manhã tem que ter prioridade. 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3BE26B6F-4B95-42C0-BB76-6692C645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500188"/>
            <a:ext cx="49291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O caminho para uma vida de liberdade requer que a Palavra de Deus seja incorporada habitualmente, somente dessa maneira essas deficiências serão corrigidas e vencidas. 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DEEAFC46-E966-42AE-B207-0542A9FA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214438"/>
            <a:ext cx="57864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“Dia a dia, em contraste com seu próprio espírito violento, ele observava a ternura e longanimidade de Jesus e ouvia-Lhe as lições de humildade e paciência. Dia a dia seu coração era atraído para Cristo, até que...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7AE059BA-9ABF-480C-A92C-521018DC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14500"/>
            <a:ext cx="57864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...perdeu de vista o próprio eu no amor pelo Mestre. O poder e ternura, a majestade e brandura, o vigor e a paciência que ele via na vida diária do Filho de Deus...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A997D3F2-5590-4352-8DB0-FFE3F4CBB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57250"/>
            <a:ext cx="54292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...encheram-lhe a alma de admiração. Ele submeteu seu temperamento ambicioso e vingativo ao modelador poder de Cristo, e o divino amor operou nele a transformação do caráter.”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 </a:t>
            </a:r>
            <a:r>
              <a:rPr lang="pt-BR" altLang="pt-BR" sz="2400" b="1">
                <a:solidFill>
                  <a:schemeClr val="bg1"/>
                </a:solidFill>
              </a:rPr>
              <a:t>Atos dos apóstolos, pg. 557.</a:t>
            </a:r>
            <a:endParaRPr lang="pt-BR" altLang="pt-B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AA050591-ED52-43A9-B8B1-6A6F04CA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285875"/>
            <a:ext cx="57864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“A influência regeneradora do Espírito Santo renovou-lhe o coração. O poder do amor de Cristo operou a transformação do caráter. Este é o resultado certo da união com Jesus”.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Caminho para Cristo, pg. 73.</a:t>
            </a:r>
            <a:endParaRPr lang="pt-BR" altLang="pt-B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8B1BB0-81E5-4A80-AE6E-7FAC0A5D933E}"/>
              </a:ext>
            </a:extLst>
          </p:cNvPr>
          <p:cNvSpPr txBox="1"/>
          <p:nvPr/>
        </p:nvSpPr>
        <p:spPr>
          <a:xfrm>
            <a:off x="1000100" y="2285992"/>
            <a:ext cx="671517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5. Permanecer na presença de Cristo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6DC8E4D9-CC25-4188-B9E7-8BF867A6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643063"/>
            <a:ext cx="5143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chemeClr val="bg1"/>
                </a:solidFill>
              </a:rPr>
              <a:t>4.  Lutar bravamente para manter o hábito da comunhão;</a:t>
            </a:r>
          </a:p>
          <a:p>
            <a:pPr eaLnBrk="1" hangingPunct="1">
              <a:buFontTx/>
              <a:buAutoNum type="arabicPeriod" startAt="3"/>
            </a:pPr>
            <a:endParaRPr lang="pt-BR" altLang="pt-BR" sz="3200" b="1">
              <a:solidFill>
                <a:schemeClr val="bg1"/>
              </a:solidFill>
            </a:endParaRPr>
          </a:p>
          <a:p>
            <a:pPr eaLnBrk="1" hangingPunct="1"/>
            <a:r>
              <a:rPr lang="pt-BR" altLang="pt-BR" sz="3200" b="1">
                <a:solidFill>
                  <a:schemeClr val="bg1"/>
                </a:solidFill>
              </a:rPr>
              <a:t>5.  Permanecer na presença de Cristo;</a:t>
            </a:r>
          </a:p>
          <a:p>
            <a:pPr eaLnBrk="1" hangingPunct="1">
              <a:buFontTx/>
              <a:buAutoNum type="arabicPeriod" startAt="4"/>
            </a:pPr>
            <a:endParaRPr lang="pt-BR" altLang="pt-B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3">
            <a:extLst>
              <a:ext uri="{FF2B5EF4-FFF2-40B4-BE49-F238E27FC236}">
                <a16:creationId xmlns:a16="http://schemas.microsoft.com/office/drawing/2014/main" id="{ACDEBABD-EC26-4E19-BE5D-74714CF8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00188"/>
            <a:ext cx="4572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“Se vós estiverdes em mim, e as minhas palavras estiverem em vós, pedireis tudo o que quiserdes, e vos será feito”.</a:t>
            </a:r>
          </a:p>
          <a:p>
            <a:pPr algn="ctr" eaLnBrk="1" hangingPunct="1"/>
            <a:endParaRPr lang="pt-BR" altLang="pt-BR" sz="32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João 15:7 </a:t>
            </a:r>
            <a:endParaRPr lang="pt-BR" altLang="pt-B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2B41CE69-1AB1-4B51-B293-49F46EE9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1785938"/>
            <a:ext cx="57864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As pessoas verão e sentirão que estivemos com Jesus. O que colocamos no interior será mostrado em nosso modo de ser.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4CFDA2B-6F46-4609-92A7-AE1EB99B7321}"/>
              </a:ext>
            </a:extLst>
          </p:cNvPr>
          <p:cNvSpPr txBox="1"/>
          <p:nvPr/>
        </p:nvSpPr>
        <p:spPr>
          <a:xfrm>
            <a:off x="1000100" y="1643050"/>
            <a:ext cx="6715172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6. Estudar a Palavra guiado pelo Espírito Santo 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>
            <a:extLst>
              <a:ext uri="{FF2B5EF4-FFF2-40B4-BE49-F238E27FC236}">
                <a16:creationId xmlns:a16="http://schemas.microsoft.com/office/drawing/2014/main" id="{912C3A8E-AA3B-4691-9D8D-50A60CD9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5214938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Espírito Santo pode penetrar na fortaleza da incredulidade. Jesus está dirigindo Seu exército ao campo de batalha. ...Nosso General conduz à vitória, pois é poderoso vencedor”.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</a:t>
            </a:r>
            <a:r>
              <a:rPr lang="pt-BR" altLang="pt-BR" sz="2000" b="1">
                <a:solidFill>
                  <a:schemeClr val="bg1"/>
                </a:solidFill>
              </a:rPr>
              <a:t>Review and Herald, 2 de julho de 1895. Filhos e Filhas de Deus, mm 1956. 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pg. 280.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>
            <a:extLst>
              <a:ext uri="{FF2B5EF4-FFF2-40B4-BE49-F238E27FC236}">
                <a16:creationId xmlns:a16="http://schemas.microsoft.com/office/drawing/2014/main" id="{90FB344D-6C88-4115-9260-E32B0BD6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5000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O que está em nosso interior se refletirá em nosso estilo de vida. Os resultados práticos de nossa comunhão diária serão vistos em diferentes aspectos da vida: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0F31AC30-46D7-4B91-AB80-901D3CFA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85875"/>
            <a:ext cx="57864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</a:rPr>
              <a:t>Paz e descanso em Cristo em toda e qualquer circunstância;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</a:rPr>
              <a:t>Um caráter irrepreensível na vivência dos princípios divinos; 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62BB59E5-C3F1-43EB-BBF9-B61D9467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000250"/>
            <a:ext cx="57864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</a:rPr>
              <a:t>Vida plena de poder ao cumprir a vocação sacerdotal universal de todos os crentes;</a:t>
            </a:r>
          </a:p>
          <a:p>
            <a:pPr eaLnBrk="1" hangingPunct="1"/>
            <a:r>
              <a:rPr lang="pt-BR" altLang="pt-BR" sz="3200" b="1">
                <a:solidFill>
                  <a:schemeClr val="bg1"/>
                </a:solidFill>
              </a:rPr>
              <a:t>    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>
            <a:extLst>
              <a:ext uri="{FF2B5EF4-FFF2-40B4-BE49-F238E27FC236}">
                <a16:creationId xmlns:a16="http://schemas.microsoft.com/office/drawing/2014/main" id="{4433FE8C-03B8-4877-8ACC-5BB3E1C2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57864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 energia recebida pela comunhão com Deus, unida ao ardente esforço de educar o espírito em hábitos ponderados e cautelosos, preparam para os deveres de cada dia, e conservam o espírito em paz em todas as circunstâncias, ainda as mais adversas.”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CBV. pg. 512.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62B1E39-749C-4509-9CC4-BCEBCCD44D9D}"/>
              </a:ext>
            </a:extLst>
          </p:cNvPr>
          <p:cNvSpPr txBox="1"/>
          <p:nvPr/>
        </p:nvSpPr>
        <p:spPr>
          <a:xfrm>
            <a:off x="714348" y="2285992"/>
            <a:ext cx="464347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Testemunho Pessoal de EGW: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3">
            <a:extLst>
              <a:ext uri="{FF2B5EF4-FFF2-40B4-BE49-F238E27FC236}">
                <a16:creationId xmlns:a16="http://schemas.microsoft.com/office/drawing/2014/main" id="{985463E1-07F3-46ED-957C-001565118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85875"/>
            <a:ext cx="57864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“Ao ler as Escrituras, a luz parece incidir sobre toda letra - as frases parecem ser tão vivas, novas e importantes - e meu coração está em completa harmonia com o todo. Sou grata em todo momento, mesmo quando estou acordada à noite e não consigo dormir...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3274D90A-5685-49D4-9AB7-956AC232E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928813"/>
            <a:ext cx="50720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6"/>
            </a:pPr>
            <a:r>
              <a:rPr lang="pt-BR" altLang="pt-BR" sz="3200" b="1">
                <a:solidFill>
                  <a:schemeClr val="bg1"/>
                </a:solidFill>
              </a:rPr>
              <a:t>Estudar a Palavra guiado pelo Espírito Santo; </a:t>
            </a:r>
          </a:p>
          <a:p>
            <a:pPr eaLnBrk="1" hangingPunct="1">
              <a:buFontTx/>
              <a:buAutoNum type="arabicPeriod" startAt="6"/>
            </a:pPr>
            <a:endParaRPr lang="pt-BR" altLang="pt-BR" sz="3200" b="1">
              <a:solidFill>
                <a:schemeClr val="bg1"/>
              </a:solidFill>
            </a:endParaRPr>
          </a:p>
          <a:p>
            <a:pPr eaLnBrk="1" hangingPunct="1"/>
            <a:r>
              <a:rPr lang="pt-BR" altLang="pt-BR" sz="3200" b="1">
                <a:solidFill>
                  <a:schemeClr val="bg1"/>
                </a:solidFill>
              </a:rPr>
              <a:t>7.  Buscar o Poder do Espírito Santo.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>
            <a:extLst>
              <a:ext uri="{FF2B5EF4-FFF2-40B4-BE49-F238E27FC236}">
                <a16:creationId xmlns:a16="http://schemas.microsoft.com/office/drawing/2014/main" id="{6D6D8BF2-86D0-43CC-A2A2-BF60218A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85875"/>
            <a:ext cx="4857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 Sei em minha experiência diária que o Espírito Santo está presente quando leio Sua Palavra, implantando a verdade no coração, para que possa ser expressa a outros na vida e no caráter...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3">
            <a:extLst>
              <a:ext uri="{FF2B5EF4-FFF2-40B4-BE49-F238E27FC236}">
                <a16:creationId xmlns:a16="http://schemas.microsoft.com/office/drawing/2014/main" id="{7B071E35-E0FF-4850-835E-0BB0320C0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57250"/>
            <a:ext cx="47863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...O Espírito de Deus toma a verdade da página sagrada, onde Ele mesmo a colocou, e a imprime na alma. Que santa alegria, que esperança e consolo podem pertencer-nos para serem transmitidos a outros!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Este Dia com Deus” , mm, 1980, 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pg. 344.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3100EA-6DA4-44C9-B455-47A68A966E3A}"/>
              </a:ext>
            </a:extLst>
          </p:cNvPr>
          <p:cNvSpPr txBox="1"/>
          <p:nvPr/>
        </p:nvSpPr>
        <p:spPr>
          <a:xfrm>
            <a:off x="1000100" y="2000240"/>
            <a:ext cx="671517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7.Buscar o Poder do Espírito Santo 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3">
            <a:extLst>
              <a:ext uri="{FF2B5EF4-FFF2-40B4-BE49-F238E27FC236}">
                <a16:creationId xmlns:a16="http://schemas.microsoft.com/office/drawing/2014/main" id="{5D3812D2-FAC6-493E-A713-57E6796C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14438"/>
            <a:ext cx="50720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 promessa do Espírito Santo não é limitada a algum século ou raça. Cristo declarou que a divina influência do Espírito deveria estar com Seus seguidores até o fim. Desde o dia do Pentecoste até ao presente, o...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3">
            <a:extLst>
              <a:ext uri="{FF2B5EF4-FFF2-40B4-BE49-F238E27FC236}">
                <a16:creationId xmlns:a16="http://schemas.microsoft.com/office/drawing/2014/main" id="{0376F2E3-4697-42EB-80C4-EA36BE00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57313"/>
            <a:ext cx="46434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...Confortador tem sido enviado a todos os que se rendem inteiramente ao Senhor e a Seu serviço. A todos os que aceitam a Cristo como um Salvador pessoal, o Espírito Santo vem como consolador, santificador, guia e...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3">
            <a:extLst>
              <a:ext uri="{FF2B5EF4-FFF2-40B4-BE49-F238E27FC236}">
                <a16:creationId xmlns:a16="http://schemas.microsoft.com/office/drawing/2014/main" id="{10AC6006-357E-49AA-A50C-35E9AFD0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000125"/>
            <a:ext cx="4429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...testemunha. Quanto mais intimamente os crentes andam com Deus, tanto mais clara e poderosamente testificam do amor do Redentor e da Sua graça salvadora. Os homens e mulheres que através dos longos séculos de...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3">
            <a:extLst>
              <a:ext uri="{FF2B5EF4-FFF2-40B4-BE49-F238E27FC236}">
                <a16:creationId xmlns:a16="http://schemas.microsoft.com/office/drawing/2014/main" id="{D2F8FAAC-3047-4697-9A3A-4386078C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50006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...perseguição e prova desfrutaram, em larga escala, a presença do Espírito em sua vida, permaneceram como sinais e maravilhas no mundo. Revelaram, diante dos anjos e dos homens, o transformador poder do amor que redime”.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AA, pg. 48.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3">
            <a:extLst>
              <a:ext uri="{FF2B5EF4-FFF2-40B4-BE49-F238E27FC236}">
                <a16:creationId xmlns:a16="http://schemas.microsoft.com/office/drawing/2014/main" id="{7C95ECD9-1BA7-4827-B947-30C980DCD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285875"/>
            <a:ext cx="4714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Espírito Santo opera nos que querem ser trabalhados, molda os que querem ser moldados, talha os que querem ser talhados. Cultivai os pensamentos espirituais e as santas comunhões...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3">
            <a:extLst>
              <a:ext uri="{FF2B5EF4-FFF2-40B4-BE49-F238E27FC236}">
                <a16:creationId xmlns:a16="http://schemas.microsoft.com/office/drawing/2014/main" id="{81417275-0A39-4FC5-9292-9AC9103A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785813"/>
            <a:ext cx="50006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...(Não tendes visto senão os primeiros raios do alvorecer de Sua glória.) À medida que prosseguirdes em conhecer ao Senhor, sabereis que "a vereda dos justos é como a luz da aurora, que vai brilhando mais e mais até ser dia perfeito".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Prov. 4:18. Obreiros Evangélicos, 274.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27F3E32-11C3-4CE2-AE88-3B82F1B359A7}"/>
              </a:ext>
            </a:extLst>
          </p:cNvPr>
          <p:cNvSpPr txBox="1"/>
          <p:nvPr/>
        </p:nvSpPr>
        <p:spPr>
          <a:xfrm>
            <a:off x="1000100" y="2428868"/>
            <a:ext cx="671517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1. Consagre-se a Deus pela manhã 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FF29317A-C9E9-486E-B181-243ABE9C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214438"/>
            <a:ext cx="57864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Faça disto seu primeiro compromisso conforme se habituou no SEE I.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</a:rPr>
              <a:t>O que buscamos com este movimento, é que você seja um crente vivo pela comunhão habitual diária e ativo pelo cumprimento da missão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104B999F-6A08-400A-AAB3-650A6FEB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57313"/>
            <a:ext cx="57864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 santificação não é apenas uma teoria, uma emoção ou uma forma de palavras, mas um princípio vivo e ativo, que faz parte da vida diária. Demanda que nossos hábitos no comer, beber e vestir...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D40ACDB5-A57A-4B3E-B5BC-BA2132DF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43000"/>
            <a:ext cx="607218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...sejam de molde a assegurar a preservação da saúde física, mental e moral, para que possamos apresentar ao Senhor os nossos corpos - não uma oferta corrompida por hábitos maus - mas um sacrifício vivo, santo e agradável a Deus".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Rom. 12:1. Cons. Sobre Saúde,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pag. 67.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C36939-B4B8-4F6D-BD49-A5A4112201D9}"/>
              </a:ext>
            </a:extLst>
          </p:cNvPr>
          <p:cNvSpPr txBox="1"/>
          <p:nvPr/>
        </p:nvSpPr>
        <p:spPr>
          <a:xfrm>
            <a:off x="3857620" y="1285860"/>
            <a:ext cx="4786346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Santificação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</a:rPr>
              <a:t>É a graça de nosso Senhor Jesus Cristo revelada no caráter, e as virtudes de Cristo postas em exercício ativo em boas obras.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1443</Words>
  <Application>Microsoft Office PowerPoint</Application>
  <PresentationFormat>Apresentação na tela (4:3)</PresentationFormat>
  <Paragraphs>138</Paragraphs>
  <Slides>48</Slides>
  <Notes>48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Profeticos Diarios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2009-06-20T21:30:44Z</dcterms:created>
  <dcterms:modified xsi:type="dcterms:W3CDTF">2019-10-21T12:22:40Z</dcterms:modified>
</cp:coreProperties>
</file>