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9" r:id="rId4"/>
    <p:sldId id="308" r:id="rId5"/>
    <p:sldId id="260" r:id="rId6"/>
    <p:sldId id="261" r:id="rId7"/>
    <p:sldId id="262" r:id="rId8"/>
    <p:sldId id="309" r:id="rId9"/>
    <p:sldId id="258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10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11" r:id="rId52"/>
    <p:sldId id="305" r:id="rId53"/>
    <p:sldId id="306" r:id="rId54"/>
    <p:sldId id="307" r:id="rId5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63" d="100"/>
          <a:sy n="63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811D60B1-C197-4185-B075-D3DC66349C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D18548-EE69-4871-8955-42206F685B3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FE14280-C737-41E5-B66A-E2D66BAC6A00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F634304-D789-4DDD-B8B2-B96A15E0F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83420D6E-615D-491C-8652-9A29C595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A85CAD-5617-4E5E-8EE1-057BF6BB7A8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83B26A-2445-4AC8-872F-A5EFA15DFA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863534-24B2-4D15-AC6B-62B405203372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9F229CA3-715B-4012-B307-84B2581A23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9AE28CD2-390E-4006-8A41-AB90B413B7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7348" name="Espaço Reservado para Número de Slide 3">
            <a:extLst>
              <a:ext uri="{FF2B5EF4-FFF2-40B4-BE49-F238E27FC236}">
                <a16:creationId xmlns:a16="http://schemas.microsoft.com/office/drawing/2014/main" id="{A397089B-31DB-401A-A730-F74AC9EEE6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5F56A6-056E-4BF4-8D49-08BC01FD70EF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5142E67D-01CB-48C6-93BA-8F0DA3A135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41814D58-497B-42AF-98F1-E68BC5C0FB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6564" name="Espaço Reservado para Número de Slide 3">
            <a:extLst>
              <a:ext uri="{FF2B5EF4-FFF2-40B4-BE49-F238E27FC236}">
                <a16:creationId xmlns:a16="http://schemas.microsoft.com/office/drawing/2014/main" id="{436235E8-09D1-4132-8AC9-643B6EFFF4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42E4C05-6E5F-453E-8675-C0596D9F588F}" type="slidenum">
              <a:rPr lang="pt-BR" altLang="pt-BR"/>
              <a:pPr eaLnBrk="1" hangingPunct="1"/>
              <a:t>10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5FF72B52-4A7E-4A62-A6A2-50FABDCC4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6528E60A-01DE-4214-8C57-B271BE39CB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7588" name="Espaço Reservado para Número de Slide 3">
            <a:extLst>
              <a:ext uri="{FF2B5EF4-FFF2-40B4-BE49-F238E27FC236}">
                <a16:creationId xmlns:a16="http://schemas.microsoft.com/office/drawing/2014/main" id="{484D40DF-FB7F-4771-8270-1197ADA1A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33C3CA6-DA3D-4A86-93F2-A16C578DEBA7}" type="slidenum">
              <a:rPr lang="pt-BR" altLang="pt-BR"/>
              <a:pPr eaLnBrk="1" hangingPunct="1"/>
              <a:t>11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5AE729CB-AD3E-46C1-ADDF-235DE2B7FB7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38204CCE-029E-4FC9-B8C6-22521DAA61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8612" name="Espaço Reservado para Número de Slide 3">
            <a:extLst>
              <a:ext uri="{FF2B5EF4-FFF2-40B4-BE49-F238E27FC236}">
                <a16:creationId xmlns:a16="http://schemas.microsoft.com/office/drawing/2014/main" id="{75DFE2D0-5D0F-45F2-9B20-AFD3E5DA5F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E0EF50-B166-4CD0-842C-492D0E41F610}" type="slidenum">
              <a:rPr lang="pt-BR" altLang="pt-BR"/>
              <a:pPr eaLnBrk="1" hangingPunct="1"/>
              <a:t>12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B029A1E3-65E7-4915-B9EE-3122118065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7E158C98-25B8-4522-9FDE-0703DCF501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9636" name="Espaço Reservado para Número de Slide 3">
            <a:extLst>
              <a:ext uri="{FF2B5EF4-FFF2-40B4-BE49-F238E27FC236}">
                <a16:creationId xmlns:a16="http://schemas.microsoft.com/office/drawing/2014/main" id="{E9E43692-1650-45CB-B103-838D745430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58A8FFA-2FD3-407D-ADD2-D052D8C6A5F5}" type="slidenum">
              <a:rPr lang="pt-BR" altLang="pt-BR"/>
              <a:pPr eaLnBrk="1" hangingPunct="1"/>
              <a:t>13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7622EBD3-16CD-4F33-8DD5-BBEBE9E074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E3EADC65-1347-414F-A4CF-5133B0E2146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C9438C45-FD45-465B-B9FD-23F4E70DD0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61EF737-5B1A-4E5E-807A-CA2CA89D480D}" type="slidenum">
              <a:rPr lang="pt-BR" altLang="pt-BR"/>
              <a:pPr eaLnBrk="1" hangingPunct="1"/>
              <a:t>14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01A5748D-3474-412B-80D9-D19D1A6EC7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D3B16D2A-DE47-4EBB-A841-0F37D1CB51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46F4DE0C-A284-4D94-8E88-F0983E3CF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1B13668-3E7F-4A9F-B977-D1317A97A5C6}" type="slidenum">
              <a:rPr lang="pt-BR" altLang="pt-BR"/>
              <a:pPr eaLnBrk="1" hangingPunct="1"/>
              <a:t>15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959E9515-5F54-457F-9434-C95EEB8948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659869D7-B154-422B-9CB6-3D2BD9859E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909BC98B-B67A-45C6-86C7-22E1A98719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B14943-6219-46EF-9BB6-96949DB9318B}" type="slidenum">
              <a:rPr lang="pt-BR" altLang="pt-BR"/>
              <a:pPr eaLnBrk="1" hangingPunct="1"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DC4D35C0-E4C8-47FF-A8D4-D979D1F9C0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0A6BB4FF-C0B4-4E21-931E-4F79E3CF46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7B4332BE-C064-4647-9BF8-C02E2A7A9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FB4C7EA-488E-4C2E-AFD6-DBC5EEBDA9E5}" type="slidenum">
              <a:rPr lang="pt-BR" altLang="pt-BR"/>
              <a:pPr eaLnBrk="1" hangingPunct="1"/>
              <a:t>17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516E32BC-840E-4ED5-B44F-1D13976E54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62F54007-0555-4D71-8250-83E2F9AC75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E94F4A9F-F6CE-46BF-98D4-784F39FD1E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E96E21E-7A03-4042-99DC-2024E7B354B8}" type="slidenum">
              <a:rPr lang="pt-BR" altLang="pt-BR"/>
              <a:pPr eaLnBrk="1" hangingPunct="1"/>
              <a:t>18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77BF673E-14EE-4D8F-9C22-9FA9807543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0D2984B1-8272-42A6-8B9D-4468515FAE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9E37E177-3FE3-4490-AF5A-FAFE573BCB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CD33EB2-B5CF-4768-B92C-C38042D4D1D9}" type="slidenum">
              <a:rPr lang="pt-BR" altLang="pt-BR"/>
              <a:pPr eaLnBrk="1" hangingPunct="1"/>
              <a:t>19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BE849569-A3D6-41F9-A22C-0B6521998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93AC972C-5904-48E0-BABB-C4878D02E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8372" name="Espaço Reservado para Número de Slide 3">
            <a:extLst>
              <a:ext uri="{FF2B5EF4-FFF2-40B4-BE49-F238E27FC236}">
                <a16:creationId xmlns:a16="http://schemas.microsoft.com/office/drawing/2014/main" id="{BDD1269D-A3E0-473E-BE5B-96D304D39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145A528-DCA9-46C7-B281-66D2D099F3B1}" type="slidenum">
              <a:rPr lang="pt-BR" altLang="pt-BR"/>
              <a:pPr eaLnBrk="1" hangingPunct="1"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B75E280E-BB45-4725-A00D-2130941D1E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8DEDA56E-CBC8-44FA-BCA8-CD07623C6E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D46264A0-939E-4295-8C22-43C4D193ED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2CE951B-8F20-4E2A-813C-D900A3EF97E2}" type="slidenum">
              <a:rPr lang="pt-BR" altLang="pt-BR"/>
              <a:pPr eaLnBrk="1" hangingPunct="1"/>
              <a:t>20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F3D0F773-24C5-462B-8033-B80276BB9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65F249A8-0D2D-4D75-B9D5-70727CD6EAF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7828" name="Espaço Reservado para Número de Slide 3">
            <a:extLst>
              <a:ext uri="{FF2B5EF4-FFF2-40B4-BE49-F238E27FC236}">
                <a16:creationId xmlns:a16="http://schemas.microsoft.com/office/drawing/2014/main" id="{5511C56C-F477-4CA1-B9EE-932889AC6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6E2DB26-BB4F-435F-AF17-8F44ADDAEE31}" type="slidenum">
              <a:rPr lang="pt-BR" altLang="pt-BR"/>
              <a:pPr eaLnBrk="1" hangingPunct="1"/>
              <a:t>21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D35C3340-C619-483B-A3EB-ECE66EF296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19BC79C9-9808-4263-806C-33AD4A2C7F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8852" name="Espaço Reservado para Número de Slide 3">
            <a:extLst>
              <a:ext uri="{FF2B5EF4-FFF2-40B4-BE49-F238E27FC236}">
                <a16:creationId xmlns:a16="http://schemas.microsoft.com/office/drawing/2014/main" id="{84BFBBB8-DA21-40E8-91AC-091E1AB2B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C45C97-A071-4EC5-BFEE-6A996089B747}" type="slidenum">
              <a:rPr lang="pt-BR" altLang="pt-BR"/>
              <a:pPr eaLnBrk="1" hangingPunct="1"/>
              <a:t>22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7EF918E2-EC97-4A02-8A43-346A02AACB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FBA487C2-DF06-4B83-ABA9-FB519D90EE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79876" name="Espaço Reservado para Número de Slide 3">
            <a:extLst>
              <a:ext uri="{FF2B5EF4-FFF2-40B4-BE49-F238E27FC236}">
                <a16:creationId xmlns:a16="http://schemas.microsoft.com/office/drawing/2014/main" id="{12D6EE06-AB1E-4A05-809F-B55529452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40C6DE-8C3C-40F7-9D15-D31C232A9545}" type="slidenum">
              <a:rPr lang="pt-BR" altLang="pt-BR"/>
              <a:pPr eaLnBrk="1" hangingPunct="1"/>
              <a:t>23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56F11BDC-32C7-48E3-950B-2A26E9CB4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3F661B77-0497-423F-88E3-98832B65CC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0900" name="Espaço Reservado para Número de Slide 3">
            <a:extLst>
              <a:ext uri="{FF2B5EF4-FFF2-40B4-BE49-F238E27FC236}">
                <a16:creationId xmlns:a16="http://schemas.microsoft.com/office/drawing/2014/main" id="{81CE5988-FBA2-4ECC-AFE2-DFA07061D1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B350C-A821-4771-BF22-CD754752FFDF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77411D02-B6B4-4CC5-83D4-FD0A325184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4159EE67-38C7-4D04-8CE0-88E2CF3EE0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1924" name="Espaço Reservado para Número de Slide 3">
            <a:extLst>
              <a:ext uri="{FF2B5EF4-FFF2-40B4-BE49-F238E27FC236}">
                <a16:creationId xmlns:a16="http://schemas.microsoft.com/office/drawing/2014/main" id="{CCDE7B5D-DA8E-4E2E-A07D-ED0AE4DE0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567BF21-A354-42A6-9857-9460E62201D4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1B67CC07-DAF8-457E-9280-8852E40EB7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AC158611-8679-4111-96EB-92AB7D64AB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2948" name="Espaço Reservado para Número de Slide 3">
            <a:extLst>
              <a:ext uri="{FF2B5EF4-FFF2-40B4-BE49-F238E27FC236}">
                <a16:creationId xmlns:a16="http://schemas.microsoft.com/office/drawing/2014/main" id="{C5328C0A-A2C7-4B10-AE62-D703DDEC1E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CE3167-F391-48E1-949C-A13EF33B94B2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95B7CF58-1C40-41FC-A887-842C9A23D6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71A2E3AB-F557-4A4A-BFB4-CB5558614B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3972" name="Espaço Reservado para Número de Slide 3">
            <a:extLst>
              <a:ext uri="{FF2B5EF4-FFF2-40B4-BE49-F238E27FC236}">
                <a16:creationId xmlns:a16="http://schemas.microsoft.com/office/drawing/2014/main" id="{46222BF4-FD56-4811-A737-48C9CDE364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049982-9EBC-41DF-A2AF-FA756C8D4E31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831752DE-7229-45BC-805E-1FEF7FE5C7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217043A9-F3F3-4C05-A88D-4CDA17F49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4996" name="Espaço Reservado para Número de Slide 3">
            <a:extLst>
              <a:ext uri="{FF2B5EF4-FFF2-40B4-BE49-F238E27FC236}">
                <a16:creationId xmlns:a16="http://schemas.microsoft.com/office/drawing/2014/main" id="{EFACA282-EB7C-482B-8EED-4737506343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10EB60-DBA6-4C55-A9AC-CBAB562DC6FF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>
            <a:extLst>
              <a:ext uri="{FF2B5EF4-FFF2-40B4-BE49-F238E27FC236}">
                <a16:creationId xmlns:a16="http://schemas.microsoft.com/office/drawing/2014/main" id="{92689792-97BA-4BA7-80BB-BE109E6239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Espaço Reservado para Anotações 2">
            <a:extLst>
              <a:ext uri="{FF2B5EF4-FFF2-40B4-BE49-F238E27FC236}">
                <a16:creationId xmlns:a16="http://schemas.microsoft.com/office/drawing/2014/main" id="{C447A4E1-E935-4D04-B52C-960AAE6BA6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6020" name="Espaço Reservado para Número de Slide 3">
            <a:extLst>
              <a:ext uri="{FF2B5EF4-FFF2-40B4-BE49-F238E27FC236}">
                <a16:creationId xmlns:a16="http://schemas.microsoft.com/office/drawing/2014/main" id="{6BD0E789-0691-4B8F-9C36-C3FB000C6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4B8086E-D625-455D-B560-FB1EEA6666D4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F5BFE22F-5511-4E59-9308-C2EC31D9D5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C41DD991-445B-412A-AD60-9F7842E242F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59396" name="Espaço Reservado para Número de Slide 3">
            <a:extLst>
              <a:ext uri="{FF2B5EF4-FFF2-40B4-BE49-F238E27FC236}">
                <a16:creationId xmlns:a16="http://schemas.microsoft.com/office/drawing/2014/main" id="{6C19CAAE-BBE0-4A08-BF04-18AFBC9864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ECB0B9-A42C-4479-9D71-BE7C72D2EF2C}" type="slidenum">
              <a:rPr lang="pt-BR" altLang="pt-BR"/>
              <a:pPr eaLnBrk="1" hangingPunct="1"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Espaço Reservado para Imagem de Slide 1">
            <a:extLst>
              <a:ext uri="{FF2B5EF4-FFF2-40B4-BE49-F238E27FC236}">
                <a16:creationId xmlns:a16="http://schemas.microsoft.com/office/drawing/2014/main" id="{F16173EE-A1C4-4B97-AA1D-DEBCFFE706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Espaço Reservado para Anotações 2">
            <a:extLst>
              <a:ext uri="{FF2B5EF4-FFF2-40B4-BE49-F238E27FC236}">
                <a16:creationId xmlns:a16="http://schemas.microsoft.com/office/drawing/2014/main" id="{E65D5692-7076-493A-B0A9-EF8ADDF472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7044" name="Espaço Reservado para Número de Slide 3">
            <a:extLst>
              <a:ext uri="{FF2B5EF4-FFF2-40B4-BE49-F238E27FC236}">
                <a16:creationId xmlns:a16="http://schemas.microsoft.com/office/drawing/2014/main" id="{66EFF683-5127-4833-B689-1564704C2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C0BEA0C-4472-49C1-8285-A6C969A2C626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Espaço Reservado para Imagem de Slide 1">
            <a:extLst>
              <a:ext uri="{FF2B5EF4-FFF2-40B4-BE49-F238E27FC236}">
                <a16:creationId xmlns:a16="http://schemas.microsoft.com/office/drawing/2014/main" id="{538EEAB7-7AD6-4B90-A9AF-B809912B91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Espaço Reservado para Anotações 2">
            <a:extLst>
              <a:ext uri="{FF2B5EF4-FFF2-40B4-BE49-F238E27FC236}">
                <a16:creationId xmlns:a16="http://schemas.microsoft.com/office/drawing/2014/main" id="{316420EE-02DF-465D-A95C-8D2E812826D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8068" name="Espaço Reservado para Número de Slide 3">
            <a:extLst>
              <a:ext uri="{FF2B5EF4-FFF2-40B4-BE49-F238E27FC236}">
                <a16:creationId xmlns:a16="http://schemas.microsoft.com/office/drawing/2014/main" id="{1F7785C0-E27B-4333-9823-82FEDD5346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3B7590-D586-4F95-8C8B-3FCFD6AF0225}" type="slidenum">
              <a:rPr lang="pt-BR" altLang="pt-BR"/>
              <a:pPr eaLnBrk="1" hangingPunct="1"/>
              <a:t>31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Espaço Reservado para Imagem de Slide 1">
            <a:extLst>
              <a:ext uri="{FF2B5EF4-FFF2-40B4-BE49-F238E27FC236}">
                <a16:creationId xmlns:a16="http://schemas.microsoft.com/office/drawing/2014/main" id="{360FDFEB-821F-417E-BB0A-F9449B7B06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Espaço Reservado para Anotações 2">
            <a:extLst>
              <a:ext uri="{FF2B5EF4-FFF2-40B4-BE49-F238E27FC236}">
                <a16:creationId xmlns:a16="http://schemas.microsoft.com/office/drawing/2014/main" id="{D7BDBE7E-CD32-4E4B-93A8-F5114792E7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89092" name="Espaço Reservado para Número de Slide 3">
            <a:extLst>
              <a:ext uri="{FF2B5EF4-FFF2-40B4-BE49-F238E27FC236}">
                <a16:creationId xmlns:a16="http://schemas.microsoft.com/office/drawing/2014/main" id="{4E5D7CEF-97B3-4E20-8F00-E0B70588D6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0D35E85-50B1-4E78-84BB-8511FAFFD14D}" type="slidenum">
              <a:rPr lang="pt-BR" altLang="pt-BR"/>
              <a:pPr eaLnBrk="1" hangingPunct="1"/>
              <a:t>32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Espaço Reservado para Imagem de Slide 1">
            <a:extLst>
              <a:ext uri="{FF2B5EF4-FFF2-40B4-BE49-F238E27FC236}">
                <a16:creationId xmlns:a16="http://schemas.microsoft.com/office/drawing/2014/main" id="{0302A1F6-BA28-49D6-8579-0999D911DE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Espaço Reservado para Anotações 2">
            <a:extLst>
              <a:ext uri="{FF2B5EF4-FFF2-40B4-BE49-F238E27FC236}">
                <a16:creationId xmlns:a16="http://schemas.microsoft.com/office/drawing/2014/main" id="{1B155C6A-BA22-42C8-A385-C64164D551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0116" name="Espaço Reservado para Número de Slide 3">
            <a:extLst>
              <a:ext uri="{FF2B5EF4-FFF2-40B4-BE49-F238E27FC236}">
                <a16:creationId xmlns:a16="http://schemas.microsoft.com/office/drawing/2014/main" id="{7F87B6D4-B38A-4E5D-BF56-E38DC30204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D7E3DD7-E992-4FBE-BFCC-121F500E60A3}" type="slidenum">
              <a:rPr lang="pt-BR" altLang="pt-BR"/>
              <a:pPr eaLnBrk="1" hangingPunct="1"/>
              <a:t>33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>
            <a:extLst>
              <a:ext uri="{FF2B5EF4-FFF2-40B4-BE49-F238E27FC236}">
                <a16:creationId xmlns:a16="http://schemas.microsoft.com/office/drawing/2014/main" id="{95D76264-3089-4164-9D63-A720D8014C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Espaço Reservado para Anotações 2">
            <a:extLst>
              <a:ext uri="{FF2B5EF4-FFF2-40B4-BE49-F238E27FC236}">
                <a16:creationId xmlns:a16="http://schemas.microsoft.com/office/drawing/2014/main" id="{4155EA2B-6995-40FA-8AFD-5785E920C5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1140" name="Espaço Reservado para Número de Slide 3">
            <a:extLst>
              <a:ext uri="{FF2B5EF4-FFF2-40B4-BE49-F238E27FC236}">
                <a16:creationId xmlns:a16="http://schemas.microsoft.com/office/drawing/2014/main" id="{5E7084C7-8A51-4CE2-8CD7-AC5923C41F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9C186E-B1B1-4F43-A8C7-00926A905EA0}" type="slidenum">
              <a:rPr lang="pt-BR" altLang="pt-BR"/>
              <a:pPr eaLnBrk="1" hangingPunct="1"/>
              <a:t>34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Espaço Reservado para Imagem de Slide 1">
            <a:extLst>
              <a:ext uri="{FF2B5EF4-FFF2-40B4-BE49-F238E27FC236}">
                <a16:creationId xmlns:a16="http://schemas.microsoft.com/office/drawing/2014/main" id="{3FF29052-7F66-47A6-A427-251D6F186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Espaço Reservado para Anotações 2">
            <a:extLst>
              <a:ext uri="{FF2B5EF4-FFF2-40B4-BE49-F238E27FC236}">
                <a16:creationId xmlns:a16="http://schemas.microsoft.com/office/drawing/2014/main" id="{1B5AEE80-CDC9-455F-B855-BCE839D9B7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2164" name="Espaço Reservado para Número de Slide 3">
            <a:extLst>
              <a:ext uri="{FF2B5EF4-FFF2-40B4-BE49-F238E27FC236}">
                <a16:creationId xmlns:a16="http://schemas.microsoft.com/office/drawing/2014/main" id="{AD6E4F09-B362-4CFF-B2D1-CFDCF81A75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934931-548F-4A34-8039-363705C1EBF2}" type="slidenum">
              <a:rPr lang="pt-BR" altLang="pt-BR"/>
              <a:pPr eaLnBrk="1" hangingPunct="1"/>
              <a:t>35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>
            <a:extLst>
              <a:ext uri="{FF2B5EF4-FFF2-40B4-BE49-F238E27FC236}">
                <a16:creationId xmlns:a16="http://schemas.microsoft.com/office/drawing/2014/main" id="{963964F7-3D0A-4028-B217-13EF2BFFC1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Espaço Reservado para Anotações 2">
            <a:extLst>
              <a:ext uri="{FF2B5EF4-FFF2-40B4-BE49-F238E27FC236}">
                <a16:creationId xmlns:a16="http://schemas.microsoft.com/office/drawing/2014/main" id="{EFAE9E80-1850-4170-BEE2-490A91EAEDC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3188" name="Espaço Reservado para Número de Slide 3">
            <a:extLst>
              <a:ext uri="{FF2B5EF4-FFF2-40B4-BE49-F238E27FC236}">
                <a16:creationId xmlns:a16="http://schemas.microsoft.com/office/drawing/2014/main" id="{EEF48D85-789D-4741-B62A-00E2F7153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5AF22A0-DE2D-457D-9252-DA6B7EC56D17}" type="slidenum">
              <a:rPr lang="pt-BR" altLang="pt-BR"/>
              <a:pPr eaLnBrk="1" hangingPunct="1"/>
              <a:t>36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Espaço Reservado para Imagem de Slide 1">
            <a:extLst>
              <a:ext uri="{FF2B5EF4-FFF2-40B4-BE49-F238E27FC236}">
                <a16:creationId xmlns:a16="http://schemas.microsoft.com/office/drawing/2014/main" id="{38CFD1FC-6B36-4210-8F58-F1D305656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Espaço Reservado para Anotações 2">
            <a:extLst>
              <a:ext uri="{FF2B5EF4-FFF2-40B4-BE49-F238E27FC236}">
                <a16:creationId xmlns:a16="http://schemas.microsoft.com/office/drawing/2014/main" id="{352DE9A6-0453-4D54-8831-B52B9D4C53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4212" name="Espaço Reservado para Número de Slide 3">
            <a:extLst>
              <a:ext uri="{FF2B5EF4-FFF2-40B4-BE49-F238E27FC236}">
                <a16:creationId xmlns:a16="http://schemas.microsoft.com/office/drawing/2014/main" id="{0537B16D-BA8F-4935-BBDB-3963B9C888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CE9CA2E-D1B8-44AB-8CCA-6024863FE4A2}" type="slidenum">
              <a:rPr lang="pt-BR" altLang="pt-BR"/>
              <a:pPr eaLnBrk="1" hangingPunct="1"/>
              <a:t>37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Espaço Reservado para Imagem de Slide 1">
            <a:extLst>
              <a:ext uri="{FF2B5EF4-FFF2-40B4-BE49-F238E27FC236}">
                <a16:creationId xmlns:a16="http://schemas.microsoft.com/office/drawing/2014/main" id="{58B35A5C-7126-477F-A45E-1C9854B66D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Espaço Reservado para Anotações 2">
            <a:extLst>
              <a:ext uri="{FF2B5EF4-FFF2-40B4-BE49-F238E27FC236}">
                <a16:creationId xmlns:a16="http://schemas.microsoft.com/office/drawing/2014/main" id="{1310A888-0A6C-47B5-8B08-375599F38A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5236" name="Espaço Reservado para Número de Slide 3">
            <a:extLst>
              <a:ext uri="{FF2B5EF4-FFF2-40B4-BE49-F238E27FC236}">
                <a16:creationId xmlns:a16="http://schemas.microsoft.com/office/drawing/2014/main" id="{D5F40A28-C371-4790-BA33-7A00DA7BD5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10E6982-5F5E-46E8-A6B2-5E36D4926CF8}" type="slidenum">
              <a:rPr lang="pt-BR" altLang="pt-BR"/>
              <a:pPr eaLnBrk="1" hangingPunct="1"/>
              <a:t>38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Espaço Reservado para Imagem de Slide 1">
            <a:extLst>
              <a:ext uri="{FF2B5EF4-FFF2-40B4-BE49-F238E27FC236}">
                <a16:creationId xmlns:a16="http://schemas.microsoft.com/office/drawing/2014/main" id="{82E6CC8F-91EE-4CD4-868E-4431D6E5F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Espaço Reservado para Anotações 2">
            <a:extLst>
              <a:ext uri="{FF2B5EF4-FFF2-40B4-BE49-F238E27FC236}">
                <a16:creationId xmlns:a16="http://schemas.microsoft.com/office/drawing/2014/main" id="{5A0B3911-EDAE-4F3E-AA12-67B308EA879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6260" name="Espaço Reservado para Número de Slide 3">
            <a:extLst>
              <a:ext uri="{FF2B5EF4-FFF2-40B4-BE49-F238E27FC236}">
                <a16:creationId xmlns:a16="http://schemas.microsoft.com/office/drawing/2014/main" id="{F244463E-B762-4993-BE4C-3C23D4C71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F890E8-612C-4188-800F-E15CA11206B9}" type="slidenum">
              <a:rPr lang="pt-BR" altLang="pt-BR"/>
              <a:pPr eaLnBrk="1" hangingPunct="1"/>
              <a:t>39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3FF13470-6BEA-472E-A0F8-9D3801877A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CC5EAC28-80FB-4A4D-8F67-30C716164C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505C7C6C-D6A4-4055-9B37-7AF0BE8AB6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B4E3B4-78DD-4A24-8213-D83C7925499C}" type="slidenum">
              <a:rPr lang="pt-BR" altLang="pt-BR"/>
              <a:pPr eaLnBrk="1" hangingPunct="1"/>
              <a:t>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Espaço Reservado para Imagem de Slide 1">
            <a:extLst>
              <a:ext uri="{FF2B5EF4-FFF2-40B4-BE49-F238E27FC236}">
                <a16:creationId xmlns:a16="http://schemas.microsoft.com/office/drawing/2014/main" id="{4386DA1C-61E1-49F7-B7D9-D22E5D9B3D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Espaço Reservado para Anotações 2">
            <a:extLst>
              <a:ext uri="{FF2B5EF4-FFF2-40B4-BE49-F238E27FC236}">
                <a16:creationId xmlns:a16="http://schemas.microsoft.com/office/drawing/2014/main" id="{13F9C32C-20EE-45AF-953E-7EF8E5915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7284" name="Espaço Reservado para Número de Slide 3">
            <a:extLst>
              <a:ext uri="{FF2B5EF4-FFF2-40B4-BE49-F238E27FC236}">
                <a16:creationId xmlns:a16="http://schemas.microsoft.com/office/drawing/2014/main" id="{C9DD7356-4172-4519-BB99-5591147BBF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F17E2B-E033-4A7F-A4DB-215B20B58393}" type="slidenum">
              <a:rPr lang="pt-BR" altLang="pt-BR"/>
              <a:pPr eaLnBrk="1" hangingPunct="1"/>
              <a:t>40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Espaço Reservado para Imagem de Slide 1">
            <a:extLst>
              <a:ext uri="{FF2B5EF4-FFF2-40B4-BE49-F238E27FC236}">
                <a16:creationId xmlns:a16="http://schemas.microsoft.com/office/drawing/2014/main" id="{1FB4BDCB-AC10-4C0B-B985-586B2A460B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Espaço Reservado para Anotações 2">
            <a:extLst>
              <a:ext uri="{FF2B5EF4-FFF2-40B4-BE49-F238E27FC236}">
                <a16:creationId xmlns:a16="http://schemas.microsoft.com/office/drawing/2014/main" id="{AE17ADEB-783F-44FB-B85F-03A1813A41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8308" name="Espaço Reservado para Número de Slide 3">
            <a:extLst>
              <a:ext uri="{FF2B5EF4-FFF2-40B4-BE49-F238E27FC236}">
                <a16:creationId xmlns:a16="http://schemas.microsoft.com/office/drawing/2014/main" id="{7015EAB9-A737-42FA-AA22-E4F0A881DD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B3F6E7-65DD-44ED-B4D6-BBC35DF3B13A}" type="slidenum">
              <a:rPr lang="pt-BR" altLang="pt-BR"/>
              <a:pPr eaLnBrk="1" hangingPunct="1"/>
              <a:t>41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Espaço Reservado para Imagem de Slide 1">
            <a:extLst>
              <a:ext uri="{FF2B5EF4-FFF2-40B4-BE49-F238E27FC236}">
                <a16:creationId xmlns:a16="http://schemas.microsoft.com/office/drawing/2014/main" id="{D0B4ACCF-11BC-4DCC-9154-FD0D83C3D8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Espaço Reservado para Anotações 2">
            <a:extLst>
              <a:ext uri="{FF2B5EF4-FFF2-40B4-BE49-F238E27FC236}">
                <a16:creationId xmlns:a16="http://schemas.microsoft.com/office/drawing/2014/main" id="{3E6EB243-996D-4D3C-97EA-443F38E56D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99332" name="Espaço Reservado para Número de Slide 3">
            <a:extLst>
              <a:ext uri="{FF2B5EF4-FFF2-40B4-BE49-F238E27FC236}">
                <a16:creationId xmlns:a16="http://schemas.microsoft.com/office/drawing/2014/main" id="{2D1DFFD0-6C82-4F81-87B1-0A78AD70F0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2AB62CC-4DD0-4DB7-AB76-8D8533450E98}" type="slidenum">
              <a:rPr lang="pt-BR" altLang="pt-BR"/>
              <a:pPr eaLnBrk="1" hangingPunct="1"/>
              <a:t>42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Espaço Reservado para Imagem de Slide 1">
            <a:extLst>
              <a:ext uri="{FF2B5EF4-FFF2-40B4-BE49-F238E27FC236}">
                <a16:creationId xmlns:a16="http://schemas.microsoft.com/office/drawing/2014/main" id="{553FAB88-76F0-4286-9F1C-9D1DE70301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5" name="Espaço Reservado para Anotações 2">
            <a:extLst>
              <a:ext uri="{FF2B5EF4-FFF2-40B4-BE49-F238E27FC236}">
                <a16:creationId xmlns:a16="http://schemas.microsoft.com/office/drawing/2014/main" id="{77C96124-B2F0-4205-A945-054AE92D2C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0356" name="Espaço Reservado para Número de Slide 3">
            <a:extLst>
              <a:ext uri="{FF2B5EF4-FFF2-40B4-BE49-F238E27FC236}">
                <a16:creationId xmlns:a16="http://schemas.microsoft.com/office/drawing/2014/main" id="{046DFE3C-B0F5-45C6-8A63-35C19E5AFA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3CCD77-4573-4E4E-B46B-16E8EF5FFC2E}" type="slidenum">
              <a:rPr lang="pt-BR" altLang="pt-BR"/>
              <a:pPr eaLnBrk="1" hangingPunct="1"/>
              <a:t>43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Espaço Reservado para Imagem de Slide 1">
            <a:extLst>
              <a:ext uri="{FF2B5EF4-FFF2-40B4-BE49-F238E27FC236}">
                <a16:creationId xmlns:a16="http://schemas.microsoft.com/office/drawing/2014/main" id="{913714BB-2DF4-46D5-BE85-6660CE4D25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Espaço Reservado para Anotações 2">
            <a:extLst>
              <a:ext uri="{FF2B5EF4-FFF2-40B4-BE49-F238E27FC236}">
                <a16:creationId xmlns:a16="http://schemas.microsoft.com/office/drawing/2014/main" id="{99988BF3-087E-4951-842A-F699826ABC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1380" name="Espaço Reservado para Número de Slide 3">
            <a:extLst>
              <a:ext uri="{FF2B5EF4-FFF2-40B4-BE49-F238E27FC236}">
                <a16:creationId xmlns:a16="http://schemas.microsoft.com/office/drawing/2014/main" id="{0AD4D11F-BAEE-46FB-8F53-0FF9193D30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DAC8D5-50ED-4C64-AB70-064F566585B7}" type="slidenum">
              <a:rPr lang="pt-BR" altLang="pt-BR"/>
              <a:pPr eaLnBrk="1" hangingPunct="1"/>
              <a:t>44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Espaço Reservado para Imagem de Slide 1">
            <a:extLst>
              <a:ext uri="{FF2B5EF4-FFF2-40B4-BE49-F238E27FC236}">
                <a16:creationId xmlns:a16="http://schemas.microsoft.com/office/drawing/2014/main" id="{36ECB990-1E4D-4C03-AFDE-8F82526C0A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Espaço Reservado para Anotações 2">
            <a:extLst>
              <a:ext uri="{FF2B5EF4-FFF2-40B4-BE49-F238E27FC236}">
                <a16:creationId xmlns:a16="http://schemas.microsoft.com/office/drawing/2014/main" id="{356205DD-4A46-4A0D-A716-1A1C8DB6FE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2404" name="Espaço Reservado para Número de Slide 3">
            <a:extLst>
              <a:ext uri="{FF2B5EF4-FFF2-40B4-BE49-F238E27FC236}">
                <a16:creationId xmlns:a16="http://schemas.microsoft.com/office/drawing/2014/main" id="{3431C29C-AEE0-4F83-B63F-8FACC5F0F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3E97BAA-DFE6-4DDD-9B46-35A25E707458}" type="slidenum">
              <a:rPr lang="pt-BR" altLang="pt-BR"/>
              <a:pPr eaLnBrk="1" hangingPunct="1"/>
              <a:t>45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ço Reservado para Imagem de Slide 1">
            <a:extLst>
              <a:ext uri="{FF2B5EF4-FFF2-40B4-BE49-F238E27FC236}">
                <a16:creationId xmlns:a16="http://schemas.microsoft.com/office/drawing/2014/main" id="{B41F24A9-54F0-4466-AA8B-FB84682339C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Espaço Reservado para Anotações 2">
            <a:extLst>
              <a:ext uri="{FF2B5EF4-FFF2-40B4-BE49-F238E27FC236}">
                <a16:creationId xmlns:a16="http://schemas.microsoft.com/office/drawing/2014/main" id="{26AA3C8D-D4B1-4F96-9D66-E41244B943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3428" name="Espaço Reservado para Número de Slide 3">
            <a:extLst>
              <a:ext uri="{FF2B5EF4-FFF2-40B4-BE49-F238E27FC236}">
                <a16:creationId xmlns:a16="http://schemas.microsoft.com/office/drawing/2014/main" id="{17FA4EB4-0C69-4C3C-A506-730041D7D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145F5C-6978-438D-8835-DBE3D931A078}" type="slidenum">
              <a:rPr lang="pt-BR" altLang="pt-BR"/>
              <a:pPr eaLnBrk="1" hangingPunct="1"/>
              <a:t>46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ço Reservado para Imagem de Slide 1">
            <a:extLst>
              <a:ext uri="{FF2B5EF4-FFF2-40B4-BE49-F238E27FC236}">
                <a16:creationId xmlns:a16="http://schemas.microsoft.com/office/drawing/2014/main" id="{5FF765D2-AA34-434F-9FC2-2C02AD4EB8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Espaço Reservado para Anotações 2">
            <a:extLst>
              <a:ext uri="{FF2B5EF4-FFF2-40B4-BE49-F238E27FC236}">
                <a16:creationId xmlns:a16="http://schemas.microsoft.com/office/drawing/2014/main" id="{20DC6A2A-BEA9-4D7F-B742-6C887D43B5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4452" name="Espaço Reservado para Número de Slide 3">
            <a:extLst>
              <a:ext uri="{FF2B5EF4-FFF2-40B4-BE49-F238E27FC236}">
                <a16:creationId xmlns:a16="http://schemas.microsoft.com/office/drawing/2014/main" id="{F83AAEAB-6ACB-4FCC-B8DE-1F754970F3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CCBACC9-0A5F-4035-91C8-D0EF4CB2F995}" type="slidenum">
              <a:rPr lang="pt-BR" altLang="pt-BR"/>
              <a:pPr eaLnBrk="1" hangingPunct="1"/>
              <a:t>47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Espaço Reservado para Imagem de Slide 1">
            <a:extLst>
              <a:ext uri="{FF2B5EF4-FFF2-40B4-BE49-F238E27FC236}">
                <a16:creationId xmlns:a16="http://schemas.microsoft.com/office/drawing/2014/main" id="{3CD9AE80-A203-4E11-B04B-BAD4599AF4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Espaço Reservado para Anotações 2">
            <a:extLst>
              <a:ext uri="{FF2B5EF4-FFF2-40B4-BE49-F238E27FC236}">
                <a16:creationId xmlns:a16="http://schemas.microsoft.com/office/drawing/2014/main" id="{42A1F386-D583-483B-8AE0-D0A81A71B5F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5476" name="Espaço Reservado para Número de Slide 3">
            <a:extLst>
              <a:ext uri="{FF2B5EF4-FFF2-40B4-BE49-F238E27FC236}">
                <a16:creationId xmlns:a16="http://schemas.microsoft.com/office/drawing/2014/main" id="{8EAED57C-B93B-4DE9-B2A5-49768C77CE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7043E29-FEAD-4492-9CD5-A83061F9920F}" type="slidenum">
              <a:rPr lang="pt-BR" altLang="pt-BR"/>
              <a:pPr eaLnBrk="1" hangingPunct="1"/>
              <a:t>48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Espaço Reservado para Imagem de Slide 1">
            <a:extLst>
              <a:ext uri="{FF2B5EF4-FFF2-40B4-BE49-F238E27FC236}">
                <a16:creationId xmlns:a16="http://schemas.microsoft.com/office/drawing/2014/main" id="{54A86EAD-F37B-4553-947E-0F537A1DF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Espaço Reservado para Anotações 2">
            <a:extLst>
              <a:ext uri="{FF2B5EF4-FFF2-40B4-BE49-F238E27FC236}">
                <a16:creationId xmlns:a16="http://schemas.microsoft.com/office/drawing/2014/main" id="{11D7F4D3-537E-499F-9E1F-37E469997D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6500" name="Espaço Reservado para Número de Slide 3">
            <a:extLst>
              <a:ext uri="{FF2B5EF4-FFF2-40B4-BE49-F238E27FC236}">
                <a16:creationId xmlns:a16="http://schemas.microsoft.com/office/drawing/2014/main" id="{082C2F79-A934-47B6-85CB-C0AAE4739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8E278E8-E206-4A44-B379-C2139D2A17A0}" type="slidenum">
              <a:rPr lang="pt-BR" altLang="pt-BR"/>
              <a:pPr eaLnBrk="1" hangingPunct="1"/>
              <a:t>49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1BF97539-FD56-4048-8F15-663B6595FF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03A185F3-6F91-4026-8E3D-75F1BF157E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1444" name="Espaço Reservado para Número de Slide 3">
            <a:extLst>
              <a:ext uri="{FF2B5EF4-FFF2-40B4-BE49-F238E27FC236}">
                <a16:creationId xmlns:a16="http://schemas.microsoft.com/office/drawing/2014/main" id="{5A198AB1-B9B4-46C1-9374-E42429D426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7E3117C-B600-45C3-96CA-A47AED8E5C71}" type="slidenum">
              <a:rPr lang="pt-BR" altLang="pt-BR"/>
              <a:pPr eaLnBrk="1" hangingPunct="1"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Espaço Reservado para Imagem de Slide 1">
            <a:extLst>
              <a:ext uri="{FF2B5EF4-FFF2-40B4-BE49-F238E27FC236}">
                <a16:creationId xmlns:a16="http://schemas.microsoft.com/office/drawing/2014/main" id="{5C15F65D-B255-450E-BBF6-814F542666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Espaço Reservado para Anotações 2">
            <a:extLst>
              <a:ext uri="{FF2B5EF4-FFF2-40B4-BE49-F238E27FC236}">
                <a16:creationId xmlns:a16="http://schemas.microsoft.com/office/drawing/2014/main" id="{998CAB13-BFC5-423D-917F-9D18EDF6C2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7524" name="Espaço Reservado para Número de Slide 3">
            <a:extLst>
              <a:ext uri="{FF2B5EF4-FFF2-40B4-BE49-F238E27FC236}">
                <a16:creationId xmlns:a16="http://schemas.microsoft.com/office/drawing/2014/main" id="{254B375C-6329-4CC8-9BA4-ABCF3B0A02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B257AFE-39F1-420A-9A8E-B71B4CB3331D}" type="slidenum">
              <a:rPr lang="pt-BR" altLang="pt-BR"/>
              <a:pPr eaLnBrk="1" hangingPunct="1"/>
              <a:t>50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Espaço Reservado para Imagem de Slide 1">
            <a:extLst>
              <a:ext uri="{FF2B5EF4-FFF2-40B4-BE49-F238E27FC236}">
                <a16:creationId xmlns:a16="http://schemas.microsoft.com/office/drawing/2014/main" id="{A5112410-DAC2-456F-98EE-4D9405459C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7" name="Espaço Reservado para Anotações 2">
            <a:extLst>
              <a:ext uri="{FF2B5EF4-FFF2-40B4-BE49-F238E27FC236}">
                <a16:creationId xmlns:a16="http://schemas.microsoft.com/office/drawing/2014/main" id="{52649947-2251-4FDB-B581-479331824E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8548" name="Espaço Reservado para Número de Slide 3">
            <a:extLst>
              <a:ext uri="{FF2B5EF4-FFF2-40B4-BE49-F238E27FC236}">
                <a16:creationId xmlns:a16="http://schemas.microsoft.com/office/drawing/2014/main" id="{D2A3C653-60BE-4E6B-AA84-4CB27DA401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97D09C-149E-4F19-8B84-A71658295982}" type="slidenum">
              <a:rPr lang="pt-BR" altLang="pt-BR"/>
              <a:pPr eaLnBrk="1" hangingPunct="1"/>
              <a:t>51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Espaço Reservado para Imagem de Slide 1">
            <a:extLst>
              <a:ext uri="{FF2B5EF4-FFF2-40B4-BE49-F238E27FC236}">
                <a16:creationId xmlns:a16="http://schemas.microsoft.com/office/drawing/2014/main" id="{B199CCA0-518D-4B74-902C-26E0D4AA97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Espaço Reservado para Anotações 2">
            <a:extLst>
              <a:ext uri="{FF2B5EF4-FFF2-40B4-BE49-F238E27FC236}">
                <a16:creationId xmlns:a16="http://schemas.microsoft.com/office/drawing/2014/main" id="{7F08D30F-7684-47CB-B169-87B8AD2343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09572" name="Espaço Reservado para Número de Slide 3">
            <a:extLst>
              <a:ext uri="{FF2B5EF4-FFF2-40B4-BE49-F238E27FC236}">
                <a16:creationId xmlns:a16="http://schemas.microsoft.com/office/drawing/2014/main" id="{CBD55A36-A5EB-4DCA-BE5B-D709A98B8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615D8F-8D01-4CA8-B212-7A415065AB74}" type="slidenum">
              <a:rPr lang="pt-BR" altLang="pt-BR"/>
              <a:pPr eaLnBrk="1" hangingPunct="1"/>
              <a:t>52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Espaço Reservado para Imagem de Slide 1">
            <a:extLst>
              <a:ext uri="{FF2B5EF4-FFF2-40B4-BE49-F238E27FC236}">
                <a16:creationId xmlns:a16="http://schemas.microsoft.com/office/drawing/2014/main" id="{1E588004-E063-4619-B80C-83859539EB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Espaço Reservado para Anotações 2">
            <a:extLst>
              <a:ext uri="{FF2B5EF4-FFF2-40B4-BE49-F238E27FC236}">
                <a16:creationId xmlns:a16="http://schemas.microsoft.com/office/drawing/2014/main" id="{1B2F1E97-F798-48B4-8445-156AD77437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0596" name="Espaço Reservado para Número de Slide 3">
            <a:extLst>
              <a:ext uri="{FF2B5EF4-FFF2-40B4-BE49-F238E27FC236}">
                <a16:creationId xmlns:a16="http://schemas.microsoft.com/office/drawing/2014/main" id="{1BA5B867-4527-455E-A1BC-11874AA083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D94736-4BE7-4041-81AE-534F23EA4C45}" type="slidenum">
              <a:rPr lang="pt-BR" altLang="pt-BR"/>
              <a:pPr eaLnBrk="1" hangingPunct="1"/>
              <a:t>53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Espaço Reservado para Imagem de Slide 1">
            <a:extLst>
              <a:ext uri="{FF2B5EF4-FFF2-40B4-BE49-F238E27FC236}">
                <a16:creationId xmlns:a16="http://schemas.microsoft.com/office/drawing/2014/main" id="{056C0790-8351-4677-BBC3-4EA692CDA9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1619" name="Espaço Reservado para Anotações 2">
            <a:extLst>
              <a:ext uri="{FF2B5EF4-FFF2-40B4-BE49-F238E27FC236}">
                <a16:creationId xmlns:a16="http://schemas.microsoft.com/office/drawing/2014/main" id="{EAECF812-D6A5-4D47-ACAC-AD3EAC8F82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111620" name="Espaço Reservado para Número de Slide 3">
            <a:extLst>
              <a:ext uri="{FF2B5EF4-FFF2-40B4-BE49-F238E27FC236}">
                <a16:creationId xmlns:a16="http://schemas.microsoft.com/office/drawing/2014/main" id="{AE1636DD-03C8-4C6A-BB2F-60618719B6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0436563-E0E1-467A-8409-B0BC5B7B32B3}" type="slidenum">
              <a:rPr lang="pt-BR" altLang="pt-BR"/>
              <a:pPr eaLnBrk="1" hangingPunct="1"/>
              <a:t>54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EBDA5EAF-881F-4B93-A381-1857A95A06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F9C51AE0-8CD2-47FD-B6C3-9AD06423A31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2468" name="Espaço Reservado para Número de Slide 3">
            <a:extLst>
              <a:ext uri="{FF2B5EF4-FFF2-40B4-BE49-F238E27FC236}">
                <a16:creationId xmlns:a16="http://schemas.microsoft.com/office/drawing/2014/main" id="{A43EE31E-1EBB-45F4-AB6B-B3AB40B8EE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0CD67B9-B5F3-4364-81ED-F4108A9F97C4}" type="slidenum">
              <a:rPr lang="pt-BR" altLang="pt-BR"/>
              <a:pPr eaLnBrk="1" hangingPunct="1"/>
              <a:t>6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2FB2D642-B3F3-4449-A8B6-A8BF406CE0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2EE23C50-CEA1-4E0A-ADAE-7E1786834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3492" name="Espaço Reservado para Número de Slide 3">
            <a:extLst>
              <a:ext uri="{FF2B5EF4-FFF2-40B4-BE49-F238E27FC236}">
                <a16:creationId xmlns:a16="http://schemas.microsoft.com/office/drawing/2014/main" id="{C06504B9-E074-4A2E-9DA3-6ED26A7EB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94B55EE-5701-4109-B18C-42C2D6379994}" type="slidenum">
              <a:rPr lang="pt-BR" altLang="pt-BR"/>
              <a:pPr eaLnBrk="1" hangingPunct="1"/>
              <a:t>7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1B705F20-5BB9-4C8C-A82C-F898EE2067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B95D936B-7929-4790-A94C-CD5B9F09E9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4516" name="Espaço Reservado para Número de Slide 3">
            <a:extLst>
              <a:ext uri="{FF2B5EF4-FFF2-40B4-BE49-F238E27FC236}">
                <a16:creationId xmlns:a16="http://schemas.microsoft.com/office/drawing/2014/main" id="{98C0C1C3-1DB0-4060-A55D-6C5DE043A6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857E825-6F34-4B36-86B0-5A4DB077F1E2}" type="slidenum">
              <a:rPr lang="pt-BR" altLang="pt-BR"/>
              <a:pPr eaLnBrk="1" hangingPunct="1"/>
              <a:t>8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FAA98998-10D1-4978-BF40-9B0E971D7B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2D026F05-92A2-44CD-9DBE-16F1079E96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65540" name="Espaço Reservado para Número de Slide 3">
            <a:extLst>
              <a:ext uri="{FF2B5EF4-FFF2-40B4-BE49-F238E27FC236}">
                <a16:creationId xmlns:a16="http://schemas.microsoft.com/office/drawing/2014/main" id="{DE489386-53E3-4F0D-9120-F952F589E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D3D934-407B-477E-8277-86512B37419E}" type="slidenum">
              <a:rPr lang="pt-BR" altLang="pt-BR"/>
              <a:pPr eaLnBrk="1" hangingPunct="1"/>
              <a:t>9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36507-8F42-48EF-B839-52CEC20F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6DE4-969B-4262-88BF-75BD78E2853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D29B3F-F7F8-4E19-908E-A53DAF48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CC4C8-3C4F-4BCD-A19F-C0BA2C490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55056-D932-4CB1-A817-862A37CDE7E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95191266"/>
      </p:ext>
    </p:extLst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AD2DAA-1A79-4686-80F4-2FE29B64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234F5-C13D-4BD4-94B7-1B3753FD8EE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059641-65BC-4FF5-94DE-A4EA5684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3027A3-6967-4E1F-9D18-BBFAEDDAA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AFC15-D21F-4E5C-982B-7D20DB6F98D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49893123"/>
      </p:ext>
    </p:extLst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11A725-168E-4C55-BEEE-5CCD2880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90B8-41C3-41ED-AC70-FF4D3C58B1F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5AF54C-3EB1-4441-8175-524CA405C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87284-07BF-445C-B454-A8AFBEF4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B5638-46B2-4DDA-BCFC-DBC86D1E556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65203391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591593-9A1C-4360-B622-955CE34D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97B39-824D-4E70-BF22-D7177F8159F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263CD7-6307-439D-8967-5DF9B060C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570AA98-1E59-4C92-BE5D-D55128C3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D6908-D941-4CC2-8D6B-64F48BBD763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04234801"/>
      </p:ext>
    </p:extLst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AF9B34F-54DF-4EB2-A0F2-051E15B3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36A7-0F98-4F33-B4BC-EAA1E8115B9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EBBBE9-969B-4BAA-8B6C-01DF8644C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1D4571-C73A-4F9C-A2B9-CB6A761B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7EB03-9904-411B-B257-0EF1CBD14AC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97508615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8CBE716-ECC5-4E6F-9806-3DC9163AD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CEBA2-FE16-41DA-978E-9C7DE48F9817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FC187F71-AF6B-4602-AC2E-5FBBED668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E5D0B773-AF92-4A84-BD23-DFD6DA3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8E92BB-3051-4F24-B279-ED270712F31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90736482"/>
      </p:ext>
    </p:extLst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0352ED34-EDA0-470D-8B50-48747B594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F3094-0A8A-4C09-AB2F-84084B41E8D5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74F17B59-ED84-49A5-AFFA-11D38A1BB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5F087DF2-ED58-4DC8-BC28-5D5DD14D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B4DA-43F3-4977-B380-6FEEBA633FA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9771682"/>
      </p:ext>
    </p:extLst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92B45A4-2865-4577-B355-84F6FDC8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73E0C-C78F-476A-91DD-2FFEF837BA9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452FF989-688A-4835-AF9E-1D7B702CB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B368C56A-AA7D-4D99-BADF-A0F5ED31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AB3E8-94BA-44C5-A9DE-F2F77840E9F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29361717"/>
      </p:ext>
    </p:extLst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99B3A7D1-FDA5-4FFA-B878-1C43B093E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2DE4F-AFE4-43DF-AFA7-A8616E33CBE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66390F6-534C-4F54-BC95-555F7BCEE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FEDF937-FD3D-4390-B161-275ABC066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91B4F-CE4B-4D2A-82CE-349C1ABDAC2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8977327"/>
      </p:ext>
    </p:extLst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C076710-3581-4352-BC26-82E92BF3C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9717C-1CF9-494C-AF88-1F6471079D56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3050EE07-E07B-416C-8FFC-A07A2E2F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48EBB16A-C971-452B-9E0B-5C3AAD6E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EB1B4-EEFF-448A-94A9-CD432FB251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3968782"/>
      </p:ext>
    </p:extLst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D1C4155-5768-4C4F-B61B-6936BAF5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7223-BFC0-44F2-97C3-89B849C90A0B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BF8DA94-95E3-4DD5-BC84-1C0189D51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9DF79331-342E-4FF6-9317-E494CB17A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D59DD-30D1-4348-B890-C1FD6798E3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94207212"/>
      </p:ext>
    </p:extLst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350DA799-C08D-491F-9B58-781B438A63C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92EE0620-F6D2-49DB-9DDC-794653266E1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CDC32F-B0B2-4EAA-8A08-ECC6F9821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D02382-8EE2-4F0B-9A54-D323B9DC965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2410ADF-5796-473B-A47D-F0340543F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5979DED-44FE-490B-A19D-1BA22E8B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299FE8F-FD04-49B4-923C-9D4B918E723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aixaDeTexto 3">
            <a:extLst>
              <a:ext uri="{FF2B5EF4-FFF2-40B4-BE49-F238E27FC236}">
                <a16:creationId xmlns:a16="http://schemas.microsoft.com/office/drawing/2014/main" id="{534807B0-7A21-4C5A-8203-CF47367B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00125"/>
            <a:ext cx="492918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Bíblia apresenta o Espírito Santo como um dos três membros da Trindade, como uma pessoa e com uma personalidade distinta. A Palavra de Deus dá evidências claras e diretas da personalidade do Espírito Santo.</a:t>
            </a:r>
          </a:p>
        </p:txBody>
      </p:sp>
    </p:spTree>
  </p:cSld>
  <p:clrMapOvr>
    <a:masterClrMapping/>
  </p:clrMapOvr>
  <p:transition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>
            <a:extLst>
              <a:ext uri="{FF2B5EF4-FFF2-40B4-BE49-F238E27FC236}">
                <a16:creationId xmlns:a16="http://schemas.microsoft.com/office/drawing/2014/main" id="{59182920-B552-4233-AE23-13E2B2057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000125"/>
            <a:ext cx="592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Quais são os elementos básicos de uma personalidade?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457AF38-87B5-48D0-85B2-1EFF0EBA12F4}"/>
              </a:ext>
            </a:extLst>
          </p:cNvPr>
          <p:cNvSpPr txBox="1"/>
          <p:nvPr/>
        </p:nvSpPr>
        <p:spPr>
          <a:xfrm>
            <a:off x="3786182" y="2571744"/>
            <a:ext cx="435771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A capacidade de pensar, adquirir conhecimento e a competência de raciocinar;</a:t>
            </a:r>
          </a:p>
        </p:txBody>
      </p:sp>
    </p:spTree>
  </p:cSld>
  <p:clrMapOvr>
    <a:masterClrMapping/>
  </p:clrMapOvr>
  <p:transition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109BF53-A12C-44D6-8FC5-46A374C04734}"/>
              </a:ext>
            </a:extLst>
          </p:cNvPr>
          <p:cNvSpPr txBox="1"/>
          <p:nvPr/>
        </p:nvSpPr>
        <p:spPr>
          <a:xfrm>
            <a:off x="3786182" y="2571744"/>
            <a:ext cx="4357718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Vontade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O poder de decisão - A capacidade de fazer escolhas ou autodeterminação;</a:t>
            </a:r>
          </a:p>
        </p:txBody>
      </p:sp>
      <p:sp>
        <p:nvSpPr>
          <p:cNvPr id="12291" name="CaixaDeTexto 4">
            <a:extLst>
              <a:ext uri="{FF2B5EF4-FFF2-40B4-BE49-F238E27FC236}">
                <a16:creationId xmlns:a16="http://schemas.microsoft.com/office/drawing/2014/main" id="{F54B0493-1681-4EEE-91A8-FE3309F5F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000125"/>
            <a:ext cx="592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Quais são os elementos básicos de uma personalidade?</a:t>
            </a:r>
          </a:p>
        </p:txBody>
      </p:sp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6B61ED0-48F4-4D61-B127-F7C08A097C84}"/>
              </a:ext>
            </a:extLst>
          </p:cNvPr>
          <p:cNvSpPr txBox="1"/>
          <p:nvPr/>
        </p:nvSpPr>
        <p:spPr>
          <a:xfrm>
            <a:off x="4286248" y="2857496"/>
            <a:ext cx="4357718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Emoções e sentimentos;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Capacidade de falar, ensinar, etc.;</a:t>
            </a:r>
          </a:p>
        </p:txBody>
      </p:sp>
      <p:sp>
        <p:nvSpPr>
          <p:cNvPr id="13315" name="CaixaDeTexto 4">
            <a:extLst>
              <a:ext uri="{FF2B5EF4-FFF2-40B4-BE49-F238E27FC236}">
                <a16:creationId xmlns:a16="http://schemas.microsoft.com/office/drawing/2014/main" id="{B39D853F-CA98-4E66-81B9-079F61299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3" y="1000125"/>
            <a:ext cx="592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Quais são os elementos básicos de uma personalidade?</a:t>
            </a:r>
          </a:p>
        </p:txBody>
      </p:sp>
    </p:spTree>
  </p:cSld>
  <p:clrMapOvr>
    <a:masterClrMapping/>
  </p:clrMapOvr>
  <p:transition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3">
            <a:extLst>
              <a:ext uri="{FF2B5EF4-FFF2-40B4-BE49-F238E27FC236}">
                <a16:creationId xmlns:a16="http://schemas.microsoft.com/office/drawing/2014/main" id="{8CC85D8B-3FE7-4566-95D9-D38937161B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857375"/>
            <a:ext cx="485775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Vejamos se o Espírito Santo tem essas características. Se Ele as tiver, então Ele não é um poder impessoal.</a:t>
            </a:r>
          </a:p>
        </p:txBody>
      </p:sp>
    </p:spTree>
  </p:cSld>
  <p:clrMapOvr>
    <a:masterClrMapping/>
  </p:clrMapOvr>
  <p:transition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A6DB9C1-A4E2-4A3D-8547-7D49E02F3FDA}"/>
              </a:ext>
            </a:extLst>
          </p:cNvPr>
          <p:cNvSpPr txBox="1"/>
          <p:nvPr/>
        </p:nvSpPr>
        <p:spPr>
          <a:xfrm>
            <a:off x="500034" y="1214422"/>
            <a:ext cx="4857784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“E aquele que sonda os corações sabe qual é a mente do Espírito, porque segundo a vontade de Deus é que ele intercede pelos santos”.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8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bg1"/>
                </a:solidFill>
              </a:rPr>
              <a:t>Romanos 8:27</a:t>
            </a:r>
          </a:p>
        </p:txBody>
      </p:sp>
    </p:spTree>
  </p:cSld>
  <p:clrMapOvr>
    <a:masterClrMapping/>
  </p:clrMapOvr>
  <p:transition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>
            <a:extLst>
              <a:ext uri="{FF2B5EF4-FFF2-40B4-BE49-F238E27FC236}">
                <a16:creationId xmlns:a16="http://schemas.microsoft.com/office/drawing/2014/main" id="{1A5835B6-AEF0-4D55-9F8C-51E24BEBE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357313"/>
            <a:ext cx="485775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Considerando o contexto vemos outros elementos adicionais acerca do Espírito Santo. Por Exemplo: no verso 14 Ele é o guia dos filhos de Deus, no 16 Ele testifica que somos filhos de Deus e ainda o 26 O apresenta como intercessor.</a:t>
            </a:r>
          </a:p>
        </p:txBody>
      </p:sp>
    </p:spTree>
  </p:cSld>
  <p:clrMapOvr>
    <a:masterClrMapping/>
  </p:clrMapOvr>
  <p:transition>
    <p:randomBa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3">
            <a:extLst>
              <a:ext uri="{FF2B5EF4-FFF2-40B4-BE49-F238E27FC236}">
                <a16:creationId xmlns:a16="http://schemas.microsoft.com/office/drawing/2014/main" id="{AF98260A-8E52-43E2-A599-2473A2172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357313"/>
            <a:ext cx="4857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Comentando Rom. 8:16 a Sra. White diz: “O Espírito Santo tem personalidade, do contrário, não poderia testificar ao nosso espírito e com o nosso espírito que somos filhos de Deus” Evangelismo, pág. 617.</a:t>
            </a:r>
          </a:p>
        </p:txBody>
      </p:sp>
    </p:spTree>
  </p:cSld>
  <p:clrMapOvr>
    <a:masterClrMapping/>
  </p:clrMapOvr>
  <p:transition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A6F5B12-AC9C-4CD0-B690-F505C4C5EEE0}"/>
              </a:ext>
            </a:extLst>
          </p:cNvPr>
          <p:cNvSpPr txBox="1"/>
          <p:nvPr/>
        </p:nvSpPr>
        <p:spPr>
          <a:xfrm>
            <a:off x="3857620" y="1428736"/>
            <a:ext cx="4857784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Vontade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“Mas um só e o mesmo Espírito realiza todas estas coisas, distribuindo-as, como lhe apraz a cada um, individualmente”.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I Cor. 12:11. </a:t>
            </a:r>
          </a:p>
        </p:txBody>
      </p:sp>
    </p:spTree>
  </p:cSld>
  <p:clrMapOvr>
    <a:masterClrMapping/>
  </p:clrMapOvr>
  <p:transition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3">
            <a:extLst>
              <a:ext uri="{FF2B5EF4-FFF2-40B4-BE49-F238E27FC236}">
                <a16:creationId xmlns:a16="http://schemas.microsoft.com/office/drawing/2014/main" id="{CD3C2FB1-6C40-4414-AAF3-90D7FC3F0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1938" y="2286000"/>
            <a:ext cx="48577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tem vontade própria. Logo é um ser pessoal e não uma força impessoal.</a:t>
            </a:r>
          </a:p>
        </p:txBody>
      </p:sp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D16D9F93-D286-4577-993F-52F29AA2D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096963"/>
            <a:ext cx="61436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solidFill>
                  <a:schemeClr val="bg1"/>
                </a:solidFill>
              </a:rPr>
              <a:t>"Mas nós não recebemos o espírito do mundo, mas o Espírito que provém de Deus, para que pudéssemos conhecer o que nos é dado gratuitamente por Deus. As quais também falamos, não com palavras de sabedoria humana, mas com as que o Espírito Santo ensina, comparando as...</a:t>
            </a:r>
          </a:p>
        </p:txBody>
      </p:sp>
    </p:spTree>
  </p:cSld>
  <p:clrMapOvr>
    <a:masterClrMapping/>
  </p:clrMapOvr>
  <p:transition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516158A-E361-4DCA-8C33-1136F7F167C3}"/>
              </a:ext>
            </a:extLst>
          </p:cNvPr>
          <p:cNvSpPr txBox="1"/>
          <p:nvPr/>
        </p:nvSpPr>
        <p:spPr>
          <a:xfrm>
            <a:off x="3786182" y="1928802"/>
            <a:ext cx="4857784" cy="24314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Emoções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“E não entristeçais o Espírito de Deus...”. Efésios 4:30.</a:t>
            </a:r>
          </a:p>
        </p:txBody>
      </p:sp>
    </p:spTree>
  </p:cSld>
  <p:clrMapOvr>
    <a:masterClrMapping/>
  </p:clrMapOvr>
  <p:transition>
    <p:randomBa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3">
            <a:extLst>
              <a:ext uri="{FF2B5EF4-FFF2-40B4-BE49-F238E27FC236}">
                <a16:creationId xmlns:a16="http://schemas.microsoft.com/office/drawing/2014/main" id="{DC80638A-51A5-467C-800E-E0D4B467E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2000250"/>
            <a:ext cx="4857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tem sentimentos e emoções. É mais uma prova que o Espírito Santo é um ser pessoal e não uma força impessoal.</a:t>
            </a:r>
          </a:p>
        </p:txBody>
      </p:sp>
    </p:spTree>
  </p:cSld>
  <p:clrMapOvr>
    <a:masterClrMapping/>
  </p:clrMapOvr>
  <p:transition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D70C387-0EEB-423E-A57B-FB30660761E5}"/>
              </a:ext>
            </a:extLst>
          </p:cNvPr>
          <p:cNvSpPr txBox="1"/>
          <p:nvPr/>
        </p:nvSpPr>
        <p:spPr>
          <a:xfrm>
            <a:off x="3571868" y="1643050"/>
            <a:ext cx="4857784" cy="34163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4.Capacidade de Falar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32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</a:rPr>
              <a:t>“Então disse o Espírito a Filipe: Aproxima-te desse carro, e acompanha-o” Atos 8:29</a:t>
            </a:r>
          </a:p>
        </p:txBody>
      </p:sp>
    </p:spTree>
  </p:cSld>
  <p:clrMapOvr>
    <a:masterClrMapping/>
  </p:clrMapOvr>
  <p:transition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3">
            <a:extLst>
              <a:ext uri="{FF2B5EF4-FFF2-40B4-BE49-F238E27FC236}">
                <a16:creationId xmlns:a16="http://schemas.microsoft.com/office/drawing/2014/main" id="{FD5BB76F-02CC-46CB-BA9F-7C1E087E1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857375"/>
            <a:ext cx="485775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fala. Energia não. Logo o Espírito Santo é um ser pessoal e não um poder impessoal.  Quem é o Espírito Santo – Dr. Wilson H. Endruveit, PhD.</a:t>
            </a:r>
          </a:p>
        </p:txBody>
      </p:sp>
    </p:spTree>
  </p:cSld>
  <p:clrMapOvr>
    <a:masterClrMapping/>
  </p:clrMapOvr>
  <p:transition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3C5A711-C7E1-45CA-8E9E-81D69FFFD41B}"/>
              </a:ext>
            </a:extLst>
          </p:cNvPr>
          <p:cNvSpPr txBox="1"/>
          <p:nvPr/>
        </p:nvSpPr>
        <p:spPr>
          <a:xfrm>
            <a:off x="571472" y="2214554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 - Outras ações dinâmicas e ativas</a:t>
            </a:r>
          </a:p>
        </p:txBody>
      </p:sp>
    </p:spTree>
  </p:cSld>
  <p:clrMapOvr>
    <a:masterClrMapping/>
  </p:clrMapOvr>
  <p:transition>
    <p:randomBa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aixaDeTexto 3">
            <a:extLst>
              <a:ext uri="{FF2B5EF4-FFF2-40B4-BE49-F238E27FC236}">
                <a16:creationId xmlns:a16="http://schemas.microsoft.com/office/drawing/2014/main" id="{3649B386-308B-4B9E-A368-451F905A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071563"/>
            <a:ext cx="5072063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Além de falar, o Espírito Santo proíbe ou não permite certas coisas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(Atos 16:7);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Avalia e aprova um determinado curso de ação (Atos 15: 28);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Dirige e orienta as decisões da igreja (Atos13:2).</a:t>
            </a:r>
          </a:p>
        </p:txBody>
      </p:sp>
    </p:spTree>
  </p:cSld>
  <p:clrMapOvr>
    <a:masterClrMapping/>
  </p:clrMapOvr>
  <p:transition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6D44543B-335C-4983-9778-0BAB063C0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714375"/>
            <a:ext cx="564356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João atribui ainda outras atividades ao Espírito Santo, as quais são altamente pessoais ou interpessoais: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	Ensinar e lembrar (14:26); apresentar testemunho (15:26); convencer do pecado, da justiça e do juízo (16:8); guiar na verdade, falar, ouvir e anunciar (16:13); glorificar a Deus (16:14).</a:t>
            </a:r>
          </a:p>
        </p:txBody>
      </p:sp>
    </p:spTree>
  </p:cSld>
  <p:clrMapOvr>
    <a:masterClrMapping/>
  </p:clrMapOvr>
  <p:transition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>
            <a:extLst>
              <a:ext uri="{FF2B5EF4-FFF2-40B4-BE49-F238E27FC236}">
                <a16:creationId xmlns:a16="http://schemas.microsoft.com/office/drawing/2014/main" id="{5A9C1BCE-5D19-44CD-AE7E-5B020383F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071563"/>
            <a:ext cx="5643562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Outra evidência direta da personalidade do Espírito Santo é o uso do pronome masculino “Ele” (ekeinos) em referência ao Espírito Santo, embora a palavra grega para Espírito (pneuma) seja neutra e não masculina. Jesus falou do Espírito Santo como “Ele” porque Ele não é uma força, mas uma pessoa.</a:t>
            </a:r>
          </a:p>
        </p:txBody>
      </p:sp>
    </p:spTree>
  </p:cSld>
  <p:clrMapOvr>
    <a:masterClrMapping/>
  </p:clrMapOvr>
  <p:transition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>
            <a:extLst>
              <a:ext uri="{FF2B5EF4-FFF2-40B4-BE49-F238E27FC236}">
                <a16:creationId xmlns:a16="http://schemas.microsoft.com/office/drawing/2014/main" id="{48670898-3950-42E2-9E78-9509E3367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714500"/>
            <a:ext cx="4214812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Também a promessa de Jesus de enviar outro Consolador (S. João 14: 16 e 26) sugere alguém pessoal e divino como Jesus e não uma energia.</a:t>
            </a:r>
          </a:p>
        </p:txBody>
      </p:sp>
    </p:spTree>
  </p:cSld>
  <p:clrMapOvr>
    <a:masterClrMapping/>
  </p:clrMapOvr>
  <p:transition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aixaDeTexto 3">
            <a:extLst>
              <a:ext uri="{FF2B5EF4-FFF2-40B4-BE49-F238E27FC236}">
                <a16:creationId xmlns:a16="http://schemas.microsoft.com/office/drawing/2014/main" id="{90C9B187-AF30-4E5A-B623-98A369AC0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56435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Afirmar a personalidade do Espírito Santo levanta outra pergunta: Que personalidade tem o Espírito Santo? É ou não é Deus, o Espírito Santo?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VERDADEIRAMENTE DEUS PLENO: </a:t>
            </a:r>
          </a:p>
        </p:txBody>
      </p:sp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3">
            <a:extLst>
              <a:ext uri="{FF2B5EF4-FFF2-40B4-BE49-F238E27FC236}">
                <a16:creationId xmlns:a16="http://schemas.microsoft.com/office/drawing/2014/main" id="{1272E870-2FFF-4C4E-834D-878FC9320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1628775"/>
            <a:ext cx="614362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solidFill>
                  <a:schemeClr val="bg1"/>
                </a:solidFill>
              </a:rPr>
              <a:t>...coisas espirituais com as espirituais. Ora, o homem natural não compreende as coisas do Espírito de Deus, porque lhe parecem loucura; e não pode entendê-las, porque elas se discernem espiritualmente...</a:t>
            </a:r>
          </a:p>
        </p:txBody>
      </p:sp>
    </p:spTree>
  </p:cSld>
  <p:clrMapOvr>
    <a:masterClrMapping/>
  </p:clrMapOvr>
  <p:transition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3">
            <a:extLst>
              <a:ext uri="{FF2B5EF4-FFF2-40B4-BE49-F238E27FC236}">
                <a16:creationId xmlns:a16="http://schemas.microsoft.com/office/drawing/2014/main" id="{151F623D-2B97-4564-9161-A43B9D2EB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71625"/>
            <a:ext cx="5143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“Então disse Pedro: Ananias, por que encheu Satanás teu coração, para que mentisses ao Espírito Santo, reservando parte do valor do campo? Conservando-o...</a:t>
            </a:r>
          </a:p>
        </p:txBody>
      </p:sp>
    </p:spTree>
  </p:cSld>
  <p:clrMapOvr>
    <a:masterClrMapping/>
  </p:clrMapOvr>
  <p:transition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3">
            <a:extLst>
              <a:ext uri="{FF2B5EF4-FFF2-40B4-BE49-F238E27FC236}">
                <a16:creationId xmlns:a16="http://schemas.microsoft.com/office/drawing/2014/main" id="{F6679525-ACAD-4284-9BCB-5239133EB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428750"/>
            <a:ext cx="5143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...porventura, não seria teu? E, vendido, não estaria em teu poder? Como, pois, assentaste no coração este desígnio? Não mentiste aos homens, mas a Deus”.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Atos 5:3 – 4.</a:t>
            </a:r>
          </a:p>
        </p:txBody>
      </p:sp>
    </p:spTree>
  </p:cSld>
  <p:clrMapOvr>
    <a:masterClrMapping/>
  </p:clrMapOvr>
  <p:transition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3">
            <a:extLst>
              <a:ext uri="{FF2B5EF4-FFF2-40B4-BE49-F238E27FC236}">
                <a16:creationId xmlns:a16="http://schemas.microsoft.com/office/drawing/2014/main" id="{0FAFF991-B512-45C9-85A1-D052FCA5C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85813"/>
            <a:ext cx="51435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Duas coisas estão claras: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Aqui Ananias mentiu para uma pessoa. E sua mentira gerou graves conseqüências morais e espirituais. 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Ao repreender Ananias, Pedro lhe disse que mentindo ao Espírito Santo ele tinha mentido “não a homens, mas a Deus”. </a:t>
            </a:r>
          </a:p>
        </p:txBody>
      </p:sp>
    </p:spTree>
  </p:cSld>
  <p:clrMapOvr>
    <a:masterClrMapping/>
  </p:clrMapOvr>
  <p:transition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aixaDeTexto 3">
            <a:extLst>
              <a:ext uri="{FF2B5EF4-FFF2-40B4-BE49-F238E27FC236}">
                <a16:creationId xmlns:a16="http://schemas.microsoft.com/office/drawing/2014/main" id="{E7D93FF9-1AF3-42C3-A688-5F10E5C08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1571625"/>
            <a:ext cx="5143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Esta alternância dos nomes Divinos, forçosamente enfatiza não só a Divindade do Espírito Santo como também a unidade entre as pessoas na Divindade.</a:t>
            </a:r>
          </a:p>
        </p:txBody>
      </p:sp>
    </p:spTree>
  </p:cSld>
  <p:clrMapOvr>
    <a:masterClrMapping/>
  </p:clrMapOvr>
  <p:transition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54BF8882-500F-4394-A143-779539637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563" y="1571625"/>
            <a:ext cx="5143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Em I Coríntios 2:9 Paulo declara que O Espírito Santo declara coisas profundas que jamais penetraram no coração do homem. Como Ele obtém tal conhecimento?</a:t>
            </a:r>
          </a:p>
        </p:txBody>
      </p:sp>
    </p:spTree>
  </p:cSld>
  <p:clrMapOvr>
    <a:masterClrMapping/>
  </p:clrMapOvr>
  <p:transition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aixaDeTexto 3">
            <a:extLst>
              <a:ext uri="{FF2B5EF4-FFF2-40B4-BE49-F238E27FC236}">
                <a16:creationId xmlns:a16="http://schemas.microsoft.com/office/drawing/2014/main" id="{6E5BB6D1-A9EF-40B6-AC94-2E446F65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714500"/>
            <a:ext cx="51435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Verso 10: “Mas Deus no-lo revelou pelo Espírito; porque o Espírito a todas as coisas perscruta, até mesmo as profundezas de Deus”.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partir desse verso podemos chegar a duas conclusões:</a:t>
            </a:r>
          </a:p>
        </p:txBody>
      </p:sp>
    </p:spTree>
  </p:cSld>
  <p:clrMapOvr>
    <a:masterClrMapping/>
  </p:clrMapOvr>
  <p:transition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aixaDeTexto 3">
            <a:extLst>
              <a:ext uri="{FF2B5EF4-FFF2-40B4-BE49-F238E27FC236}">
                <a16:creationId xmlns:a16="http://schemas.microsoft.com/office/drawing/2014/main" id="{645EA35E-6DCC-497D-890C-6C768A79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0438" y="1643063"/>
            <a:ext cx="51435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Primeira: existe uma comunhão íntima e pessoal entre Deus e o Espírito Santo, do contrário Ele não poderia perscrutar todas as coisas de Deus.</a:t>
            </a:r>
          </a:p>
        </p:txBody>
      </p:sp>
    </p:spTree>
  </p:cSld>
  <p:clrMapOvr>
    <a:masterClrMapping/>
  </p:clrMapOvr>
  <p:transition>
    <p:randomBa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aixaDeTexto 3">
            <a:extLst>
              <a:ext uri="{FF2B5EF4-FFF2-40B4-BE49-F238E27FC236}">
                <a16:creationId xmlns:a16="http://schemas.microsoft.com/office/drawing/2014/main" id="{25BE6016-81A8-4C2C-965B-E502267FC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57313"/>
            <a:ext cx="5143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Segunda: Esta comunhão resulta de um profundo conhecimento das coisas de Deus. E no verso 11, Paulo argumenta que para conhecer um homem você precisa ser igual – homem. E daí conclui: é preciso ser Deus para conhecer Deus</a:t>
            </a:r>
          </a:p>
        </p:txBody>
      </p:sp>
    </p:spTree>
  </p:cSld>
  <p:clrMapOvr>
    <a:masterClrMapping/>
  </p:clrMapOvr>
  <p:transition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3">
            <a:extLst>
              <a:ext uri="{FF2B5EF4-FFF2-40B4-BE49-F238E27FC236}">
                <a16:creationId xmlns:a16="http://schemas.microsoft.com/office/drawing/2014/main" id="{74009E88-058F-4CFA-9F3D-FA8E4DC68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14438"/>
            <a:ext cx="5143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Sra. Ellen G. White comentando I Cor. 2: 11, ela diz que o Espírito Santo “ deve ser também uma pessoa divina, do contrário não poderia perscrutar os segredos que jazem ocultos na mente de Deus” . Evangelismo, pág. 617.</a:t>
            </a:r>
          </a:p>
        </p:txBody>
      </p:sp>
    </p:spTree>
  </p:cSld>
  <p:clrMapOvr>
    <a:masterClrMapping/>
  </p:clrMapOvr>
  <p:transition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F31C51D-1E88-4401-8BE4-E3ECB3E653A6}"/>
              </a:ext>
            </a:extLst>
          </p:cNvPr>
          <p:cNvSpPr txBox="1"/>
          <p:nvPr/>
        </p:nvSpPr>
        <p:spPr>
          <a:xfrm>
            <a:off x="571472" y="2500306"/>
            <a:ext cx="792961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III - Terceira Pessoa da Divindade</a:t>
            </a:r>
          </a:p>
        </p:txBody>
      </p:sp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>
            <a:extLst>
              <a:ext uri="{FF2B5EF4-FFF2-40B4-BE49-F238E27FC236}">
                <a16:creationId xmlns:a16="http://schemas.microsoft.com/office/drawing/2014/main" id="{BBA485EE-8B28-4738-B455-1E07295202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1438"/>
            <a:ext cx="52863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000" b="1">
                <a:solidFill>
                  <a:schemeClr val="bg1"/>
                </a:solidFill>
              </a:rPr>
              <a:t>...Mas o que é  espiritual discerne bem tudo, e ele de ninguém é discernido. Porque quem conheceu a mente do Senhor, para que possa instruí-lo? Mas nós temos a mente de Cristo.“</a:t>
            </a:r>
          </a:p>
          <a:p>
            <a:pPr algn="ctr" eaLnBrk="1" hangingPunct="1"/>
            <a:endParaRPr lang="pt-BR" altLang="pt-BR" sz="30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3000" b="1">
                <a:solidFill>
                  <a:schemeClr val="bg1"/>
                </a:solidFill>
              </a:rPr>
              <a:t>I Cor. 2: 12-16</a:t>
            </a:r>
          </a:p>
        </p:txBody>
      </p:sp>
    </p:spTree>
  </p:cSld>
  <p:clrMapOvr>
    <a:masterClrMapping/>
  </p:clrMapOvr>
  <p:transition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3">
            <a:extLst>
              <a:ext uri="{FF2B5EF4-FFF2-40B4-BE49-F238E27FC236}">
                <a16:creationId xmlns:a16="http://schemas.microsoft.com/office/drawing/2014/main" id="{00FCCE51-EA5D-40BA-8D2A-05EAADB8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1571625"/>
            <a:ext cx="47148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As escrituras apresentam o Espírito Santo como a Terceira Pessoa da Divindade. O Pai, o Filho e o Espírito Santo são iguais em essência e propósito.</a:t>
            </a:r>
          </a:p>
        </p:txBody>
      </p:sp>
    </p:spTree>
  </p:cSld>
  <p:clrMapOvr>
    <a:masterClrMapping/>
  </p:clrMapOvr>
  <p:transition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>
            <a:extLst>
              <a:ext uri="{FF2B5EF4-FFF2-40B4-BE49-F238E27FC236}">
                <a16:creationId xmlns:a16="http://schemas.microsoft.com/office/drawing/2014/main" id="{2EAE17C6-40EF-4128-9C87-CFD73B5B4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2143125"/>
            <a:ext cx="51435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Mateus 28:19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As pessoas devem ser batizadas em nome do Pai, do Filho e do Espírito Santo;</a:t>
            </a:r>
          </a:p>
        </p:txBody>
      </p:sp>
    </p:spTree>
  </p:cSld>
  <p:clrMapOvr>
    <a:masterClrMapping/>
  </p:clrMapOvr>
  <p:transition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3">
            <a:extLst>
              <a:ext uri="{FF2B5EF4-FFF2-40B4-BE49-F238E27FC236}">
                <a16:creationId xmlns:a16="http://schemas.microsoft.com/office/drawing/2014/main" id="{26A9D1C7-C5FB-44A2-B29A-46D5D8DF8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928688"/>
            <a:ext cx="51435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Existem muitos outros textos da Bíblia que mostram fortes evidências de que o Espírito Santo é uma pessoa distinta e igual dentro da Divindade.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I Cor. 12:4-6 e Ef. 4:4-6 Mostram o Espírito Santo no mesmo nível do Pai e do Filho.</a:t>
            </a:r>
          </a:p>
        </p:txBody>
      </p:sp>
    </p:spTree>
  </p:cSld>
  <p:clrMapOvr>
    <a:masterClrMapping/>
  </p:clrMapOvr>
  <p:transition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aixaDeTexto 3">
            <a:extLst>
              <a:ext uri="{FF2B5EF4-FFF2-40B4-BE49-F238E27FC236}">
                <a16:creationId xmlns:a16="http://schemas.microsoft.com/office/drawing/2014/main" id="{2710FE88-D96C-47BA-BA30-D89CD8053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000125"/>
            <a:ext cx="51435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Pai é toda plenitude da Divindade corporalmente e invisível aos olhos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mortais. O Filho é toda a plenitude da Divindade manifestada... O Consolador que Cristo prometeu enviar depois de ascender ao Céu, é o Espírito em toda a plenitude da Divindade” . </a:t>
            </a:r>
            <a:r>
              <a:rPr lang="pt-BR" altLang="pt-BR" sz="2400" b="1">
                <a:solidFill>
                  <a:schemeClr val="bg1"/>
                </a:solidFill>
              </a:rPr>
              <a:t>Evangelismo, pág. 614, 615.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3">
            <a:extLst>
              <a:ext uri="{FF2B5EF4-FFF2-40B4-BE49-F238E27FC236}">
                <a16:creationId xmlns:a16="http://schemas.microsoft.com/office/drawing/2014/main" id="{D6B243D8-FE1D-447E-AF26-9A391AA79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857250"/>
            <a:ext cx="5929313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Ellen G. White acreditava na Trindade, embora não usasse o termo. Ela usa a palavra Divindade e quando se refere ao Espírito Santo, ela descreve-O como a Terceira Pessoa da Divindade e com toda a plenitude da Divindade. “Ao pecado só se poderia resistir e vencer por meio da poderosa operação da terceira pessoa da Divindade...”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D.T.N., pág. 646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1985F3E-4E9C-4B01-B87B-8F27ECE12282}"/>
              </a:ext>
            </a:extLst>
          </p:cNvPr>
          <p:cNvSpPr txBox="1"/>
          <p:nvPr/>
        </p:nvSpPr>
        <p:spPr>
          <a:xfrm>
            <a:off x="571472" y="1928802"/>
            <a:ext cx="7929618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IV - Evidências Adicionais da Plena Divindade do Espírito Santo</a:t>
            </a:r>
          </a:p>
        </p:txBody>
      </p:sp>
    </p:spTree>
  </p:cSld>
  <p:clrMapOvr>
    <a:masterClrMapping/>
  </p:clrMapOvr>
  <p:transition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3">
            <a:extLst>
              <a:ext uri="{FF2B5EF4-FFF2-40B4-BE49-F238E27FC236}">
                <a16:creationId xmlns:a16="http://schemas.microsoft.com/office/drawing/2014/main" id="{AAC82D8F-8A5E-4AD5-984D-C48E33E70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500188"/>
            <a:ext cx="5000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O Espírito Santo é vida.  Rom. 8:2;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É Onisciente: Sabe todas as coisas. I Cor. 2:10 e 11;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É Onipotente: Ele tudo pode. Sal. 104:30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3">
            <a:extLst>
              <a:ext uri="{FF2B5EF4-FFF2-40B4-BE49-F238E27FC236}">
                <a16:creationId xmlns:a16="http://schemas.microsoft.com/office/drawing/2014/main" id="{F616664F-121D-48C2-BB09-0BFBA2680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500188"/>
            <a:ext cx="50006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É Onipresente: Está presente ao mesmo tempo em todo lugar. Sal. 139: 16.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pt-BR" altLang="pt-BR" sz="2800" b="1">
              <a:solidFill>
                <a:schemeClr val="bg1"/>
              </a:solidFill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pt-BR" altLang="pt-BR" sz="2800" b="1">
                <a:solidFill>
                  <a:schemeClr val="bg1"/>
                </a:solidFill>
              </a:rPr>
              <a:t>É Eterno: é auto-existente sem início e sem fim.</a:t>
            </a:r>
          </a:p>
          <a:p>
            <a:pPr eaLnBrk="1" hangingPunct="1"/>
            <a:r>
              <a:rPr lang="pt-BR" altLang="pt-BR" sz="2800" b="1">
                <a:solidFill>
                  <a:schemeClr val="bg1"/>
                </a:solidFill>
              </a:rPr>
              <a:t>Heb. 9: 14.</a:t>
            </a:r>
          </a:p>
        </p:txBody>
      </p:sp>
    </p:spTree>
  </p:cSld>
  <p:clrMapOvr>
    <a:masterClrMapping/>
  </p:clrMapOvr>
  <p:transition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aixaDeTexto 3">
            <a:extLst>
              <a:ext uri="{FF2B5EF4-FFF2-40B4-BE49-F238E27FC236}">
                <a16:creationId xmlns:a16="http://schemas.microsoft.com/office/drawing/2014/main" id="{8B262CC2-1AB6-4736-9296-CDF9DC3C2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642938"/>
            <a:ext cx="5000625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Falar ou escrever sobre o Espírito Santo em toda a Sua plenitude é uma tarefa difícil para o humano. O Espírito de Profecia diz que “natureza do Espírito Santo é um mistério. Os homens não a podem explicar, porque o Senhor não lho revelou.”</a:t>
            </a: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Atos dos Apóstolos. pág. 52.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3">
            <a:extLst>
              <a:ext uri="{FF2B5EF4-FFF2-40B4-BE49-F238E27FC236}">
                <a16:creationId xmlns:a16="http://schemas.microsoft.com/office/drawing/2014/main" id="{80447493-492D-48A8-BDB2-6EE34DCFC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8" y="714375"/>
            <a:ext cx="5500687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Mais importante do que qualquer teoria: é como me relaciono com Espírito Santo como pessoa na primeira hora de cada manhã? Vejo-O como um amigo? Deixo que Ele me guie a Cristo e a Sua Palavra sem oferecer resistência de qualquer natureza? Permito que Ele cumpra o papel de agente da redenção para aquele dia?</a:t>
            </a:r>
          </a:p>
        </p:txBody>
      </p:sp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3">
            <a:extLst>
              <a:ext uri="{FF2B5EF4-FFF2-40B4-BE49-F238E27FC236}">
                <a16:creationId xmlns:a16="http://schemas.microsoft.com/office/drawing/2014/main" id="{79F428DE-DFCB-479B-AFB8-526A20B52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857375"/>
            <a:ext cx="464343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Satanás iria introduzir em nosso meio toda espécie de teorias contrárias à pessoa e obra do Espírito Santo para perverter a verdade. Por que faria isto?</a:t>
            </a:r>
          </a:p>
        </p:txBody>
      </p:sp>
    </p:spTree>
  </p:cSld>
  <p:clrMapOvr>
    <a:masterClrMapping/>
  </p:clrMapOvr>
  <p:transition>
    <p:randomBa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aixaDeTexto 3">
            <a:extLst>
              <a:ext uri="{FF2B5EF4-FFF2-40B4-BE49-F238E27FC236}">
                <a16:creationId xmlns:a16="http://schemas.microsoft.com/office/drawing/2014/main" id="{61B1EDF7-976C-4DB5-AC87-5F0DB32E3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7313"/>
            <a:ext cx="550068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“O Espírito é dado como agente de regeneração, para tornar eficaz a salvação operada pela morte de nosso Redentor. O Espírito está constantemente buscando atrair a atenção dos homens...</a:t>
            </a:r>
          </a:p>
        </p:txBody>
      </p:sp>
    </p:spTree>
  </p:cSld>
  <p:clrMapOvr>
    <a:masterClrMapping/>
  </p:clrMapOvr>
  <p:transition>
    <p:randomBa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ixaDeTexto 3">
            <a:extLst>
              <a:ext uri="{FF2B5EF4-FFF2-40B4-BE49-F238E27FC236}">
                <a16:creationId xmlns:a16="http://schemas.microsoft.com/office/drawing/2014/main" id="{0C49F4A8-14E6-4577-91FD-3E0025B1E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1214438"/>
            <a:ext cx="55006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...para a grande oferta feita na cruz do Calvário, a fim de desvendar ao mundo o amor de Deus, e abrir às almas convictas as preciosidades das Escrituras.”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000" b="1">
                <a:solidFill>
                  <a:schemeClr val="bg1"/>
                </a:solidFill>
              </a:rPr>
              <a:t>Atos dos Apóstolos. pág. 52.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aixaDeTexto 3">
            <a:extLst>
              <a:ext uri="{FF2B5EF4-FFF2-40B4-BE49-F238E27FC236}">
                <a16:creationId xmlns:a16="http://schemas.microsoft.com/office/drawing/2014/main" id="{21BEF015-74D9-43E2-AC7C-13EAC5A2B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1785938"/>
            <a:ext cx="55006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A promessa de Jesus que seria cumprida por meio Espírito Santo, é; "e eis que eu estou convosco todos os dias, até a consumação dos séculos. Amém." Mateus 28:20.</a:t>
            </a:r>
          </a:p>
        </p:txBody>
      </p:sp>
    </p:spTree>
  </p:cSld>
  <p:clrMapOvr>
    <a:masterClrMapping/>
  </p:clrMapOvr>
  <p:transition>
    <p:randomBa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aixaDeTexto 3">
            <a:extLst>
              <a:ext uri="{FF2B5EF4-FFF2-40B4-BE49-F238E27FC236}">
                <a16:creationId xmlns:a16="http://schemas.microsoft.com/office/drawing/2014/main" id="{5F63C5FB-AF71-4A40-891E-8DC8ABD31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57313"/>
            <a:ext cx="550068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 Em todos os tempos e lugares, em todas as dores e aflições, quando a</a:t>
            </a: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perspectiva se afigura sombria e cheia de perplexidade o futuro, e nos sentimos desamparados e sós, o Consolador será enviado em resposta á...</a:t>
            </a:r>
          </a:p>
        </p:txBody>
      </p:sp>
    </p:spTree>
  </p:cSld>
  <p:clrMapOvr>
    <a:masterClrMapping/>
  </p:clrMapOvr>
  <p:transition>
    <p:randomBar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3">
            <a:extLst>
              <a:ext uri="{FF2B5EF4-FFF2-40B4-BE49-F238E27FC236}">
                <a16:creationId xmlns:a16="http://schemas.microsoft.com/office/drawing/2014/main" id="{8B397E67-6F75-43BE-8111-151212EC8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785813"/>
            <a:ext cx="5500688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...oração da fé. As circunstâncias podem nos separar de todos os amigos terrestres; nenhuma, porém, nem mesmo à distância, nos pode separar do celeste Consolador. Onde quer que estejamos, aonde quer que vamos, Ele Se encontra sempre à nossa direita, para apoiar, suster, erguer e animar” – </a:t>
            </a:r>
            <a:r>
              <a:rPr lang="pt-BR" altLang="pt-BR" sz="2000" b="1">
                <a:solidFill>
                  <a:schemeClr val="bg1"/>
                </a:solidFill>
              </a:rPr>
              <a:t>DTN. pág. 669 e 670.</a:t>
            </a:r>
            <a:endParaRPr lang="pt-BR" altLang="pt-BR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3">
            <a:extLst>
              <a:ext uri="{FF2B5EF4-FFF2-40B4-BE49-F238E27FC236}">
                <a16:creationId xmlns:a16="http://schemas.microsoft.com/office/drawing/2014/main" id="{5E93CA4E-A1EC-4C1D-BC02-76391F1C0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1357313"/>
            <a:ext cx="507206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O Espírito Santo foi enviado para prosseguir o ministério de Cristo. Veio para consolidar no coração do pecador a salvação provida por Cristo. É mediante o ministério do Espírito Santo na vida dos pecadores que o governo de Satanás é subjugado e vencido.</a:t>
            </a:r>
          </a:p>
        </p:txBody>
      </p:sp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3">
            <a:extLst>
              <a:ext uri="{FF2B5EF4-FFF2-40B4-BE49-F238E27FC236}">
                <a16:creationId xmlns:a16="http://schemas.microsoft.com/office/drawing/2014/main" id="{F7586689-B76E-4940-821D-20157765A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00188"/>
            <a:ext cx="52863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“Sua obra é definir e manter a verdade. Ele primeiro habita o coração como o Espírito de verdade, e torna-Se assim o Consolador. Por intermédio das Escrituras o Espírito Santo fala à mente, e grava a verdade no coração...</a:t>
            </a: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3">
            <a:extLst>
              <a:ext uri="{FF2B5EF4-FFF2-40B4-BE49-F238E27FC236}">
                <a16:creationId xmlns:a16="http://schemas.microsoft.com/office/drawing/2014/main" id="{EB3E7592-9088-4F0F-AB47-DB288B209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1285875"/>
            <a:ext cx="48577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...Assim expõe o erro, expelindo-o da alma. É pelo Espírito de verdade, operando pela Palavra de Deus, que Cristo submete a Si Seu povo escolhido”.</a:t>
            </a:r>
          </a:p>
          <a:p>
            <a:pPr algn="ctr" eaLnBrk="1" hangingPunct="1"/>
            <a:endParaRPr lang="pt-BR" altLang="pt-BR" sz="2800" b="1">
              <a:solidFill>
                <a:schemeClr val="bg1"/>
              </a:solidFill>
            </a:endParaRPr>
          </a:p>
          <a:p>
            <a:pPr algn="ctr" eaLnBrk="1" hangingPunct="1"/>
            <a:r>
              <a:rPr lang="pt-BR" altLang="pt-BR" sz="2800" b="1">
                <a:solidFill>
                  <a:schemeClr val="bg1"/>
                </a:solidFill>
              </a:rPr>
              <a:t>DTN. pg. 671</a:t>
            </a:r>
          </a:p>
        </p:txBody>
      </p:sp>
    </p:spTree>
  </p:cSld>
  <p:clrMapOvr>
    <a:masterClrMapping/>
  </p:clrMapOvr>
  <p:transition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CC50A5D-B5F9-4197-B05C-2A92C9BB0542}"/>
              </a:ext>
            </a:extLst>
          </p:cNvPr>
          <p:cNvSpPr txBox="1"/>
          <p:nvPr/>
        </p:nvSpPr>
        <p:spPr>
          <a:xfrm>
            <a:off x="571472" y="1571612"/>
            <a:ext cx="7929618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cap="all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 – Como a Bíblia apresenta o Espírito santo?  </a:t>
            </a:r>
          </a:p>
        </p:txBody>
      </p:sp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1913</Words>
  <Application>Microsoft Office PowerPoint</Application>
  <PresentationFormat>Apresentação na tela (4:3)</PresentationFormat>
  <Paragraphs>164</Paragraphs>
  <Slides>54</Slides>
  <Notes>54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7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Quem E O Espirito Santo</dc:title>
  <dc:subject>www.4tons.com</dc:subject>
  <dc:creator>Pr. MARCELO AUGUSTO DE CARVALHO</dc:creator>
  <cp:keywords>www.4tons.com</cp:keywords>
  <dc:description>COMÉRCIO PROIBIDO. USO PESSOAL</dc:description>
  <cp:lastModifiedBy>Pr. Marcelo Carvalho</cp:lastModifiedBy>
  <cp:revision>1</cp:revision>
  <dcterms:created xsi:type="dcterms:W3CDTF">2009-06-20T22:03:39Z</dcterms:created>
  <dcterms:modified xsi:type="dcterms:W3CDTF">2019-10-21T12:22:26Z</dcterms:modified>
</cp:coreProperties>
</file>