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8A65088-1F5E-4798-AF0E-346C772B12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800E47-6FD3-451C-8596-C5F4F406C67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D5D3F95-8C78-4687-A397-9B3DC2D8B9A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FC458A70-2A19-4183-BF89-B55D2297EB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A123E059-B0A4-4E7C-AFE9-2D8E4D300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468AA9-D218-41D4-81DF-2AB815D385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7ADF62-D0E8-4896-AFA2-45AD1E1DE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CC90F3-CE9D-44AD-85C5-A37BAC27E7A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B75B0488-74C7-4D02-8423-9C345E84F1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3922C934-4A4E-40E5-8B2D-4FD3BA378A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9396" name="Espaço Reservado para Número de Slide 3">
            <a:extLst>
              <a:ext uri="{FF2B5EF4-FFF2-40B4-BE49-F238E27FC236}">
                <a16:creationId xmlns:a16="http://schemas.microsoft.com/office/drawing/2014/main" id="{5C91CAFF-A9BE-4AAB-B141-2BEE31E05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84B82B-9670-4387-82CE-6B51BB3A387A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>
            <a:extLst>
              <a:ext uri="{FF2B5EF4-FFF2-40B4-BE49-F238E27FC236}">
                <a16:creationId xmlns:a16="http://schemas.microsoft.com/office/drawing/2014/main" id="{B69CCA50-AE6D-4B9A-BA23-2F04CEBB4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>
            <a:extLst>
              <a:ext uri="{FF2B5EF4-FFF2-40B4-BE49-F238E27FC236}">
                <a16:creationId xmlns:a16="http://schemas.microsoft.com/office/drawing/2014/main" id="{E5CD383A-43ED-40D9-8FFF-C683F1CAA9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8612" name="Espaço Reservado para Número de Slide 3">
            <a:extLst>
              <a:ext uri="{FF2B5EF4-FFF2-40B4-BE49-F238E27FC236}">
                <a16:creationId xmlns:a16="http://schemas.microsoft.com/office/drawing/2014/main" id="{87EB3E97-7B43-4C8C-9DBC-BCDF66C00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CA9093-259A-4482-8CEC-96BEEF64BCBA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>
            <a:extLst>
              <a:ext uri="{FF2B5EF4-FFF2-40B4-BE49-F238E27FC236}">
                <a16:creationId xmlns:a16="http://schemas.microsoft.com/office/drawing/2014/main" id="{10AD1403-FBD3-4826-93BA-79EDDEC96B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>
            <a:extLst>
              <a:ext uri="{FF2B5EF4-FFF2-40B4-BE49-F238E27FC236}">
                <a16:creationId xmlns:a16="http://schemas.microsoft.com/office/drawing/2014/main" id="{BF42E3B7-7588-4028-9D87-A6E5211E6B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9636" name="Espaço Reservado para Número de Slide 3">
            <a:extLst>
              <a:ext uri="{FF2B5EF4-FFF2-40B4-BE49-F238E27FC236}">
                <a16:creationId xmlns:a16="http://schemas.microsoft.com/office/drawing/2014/main" id="{548F77E0-920C-4768-A70C-6AF246051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BE3937-FCA0-42AF-9D3F-89B8BF25FC7A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>
            <a:extLst>
              <a:ext uri="{FF2B5EF4-FFF2-40B4-BE49-F238E27FC236}">
                <a16:creationId xmlns:a16="http://schemas.microsoft.com/office/drawing/2014/main" id="{201EFA3B-FBBA-4837-B3D7-74AF3CB49E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>
            <a:extLst>
              <a:ext uri="{FF2B5EF4-FFF2-40B4-BE49-F238E27FC236}">
                <a16:creationId xmlns:a16="http://schemas.microsoft.com/office/drawing/2014/main" id="{A53AB0D9-9F8F-452D-B1F5-21129B7866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0660" name="Espaço Reservado para Número de Slide 3">
            <a:extLst>
              <a:ext uri="{FF2B5EF4-FFF2-40B4-BE49-F238E27FC236}">
                <a16:creationId xmlns:a16="http://schemas.microsoft.com/office/drawing/2014/main" id="{FAAED4C7-634A-453C-8D97-B7F93567DC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6B9B3A-95F7-4301-8392-6CA53DA3BC5D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>
            <a:extLst>
              <a:ext uri="{FF2B5EF4-FFF2-40B4-BE49-F238E27FC236}">
                <a16:creationId xmlns:a16="http://schemas.microsoft.com/office/drawing/2014/main" id="{D2DD7DEB-ADDF-44E4-BE12-A3C5B9748F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>
            <a:extLst>
              <a:ext uri="{FF2B5EF4-FFF2-40B4-BE49-F238E27FC236}">
                <a16:creationId xmlns:a16="http://schemas.microsoft.com/office/drawing/2014/main" id="{0AE03161-95AC-42F7-B8E1-FB95706E49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>
            <a:extLst>
              <a:ext uri="{FF2B5EF4-FFF2-40B4-BE49-F238E27FC236}">
                <a16:creationId xmlns:a16="http://schemas.microsoft.com/office/drawing/2014/main" id="{7718F489-A4B2-4F3E-B89A-472D17073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DF330D-EBA6-43FE-8168-2CFA882C7EF7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>
            <a:extLst>
              <a:ext uri="{FF2B5EF4-FFF2-40B4-BE49-F238E27FC236}">
                <a16:creationId xmlns:a16="http://schemas.microsoft.com/office/drawing/2014/main" id="{69A82706-26CC-461A-A686-2FFC29BD8D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>
            <a:extLst>
              <a:ext uri="{FF2B5EF4-FFF2-40B4-BE49-F238E27FC236}">
                <a16:creationId xmlns:a16="http://schemas.microsoft.com/office/drawing/2014/main" id="{C57388FF-B20D-4A6F-A229-8232EF347F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2708" name="Espaço Reservado para Número de Slide 3">
            <a:extLst>
              <a:ext uri="{FF2B5EF4-FFF2-40B4-BE49-F238E27FC236}">
                <a16:creationId xmlns:a16="http://schemas.microsoft.com/office/drawing/2014/main" id="{9C897B89-B983-44D9-A341-06CBA1307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3DD771-3744-421A-A670-091D9036A79A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>
            <a:extLst>
              <a:ext uri="{FF2B5EF4-FFF2-40B4-BE49-F238E27FC236}">
                <a16:creationId xmlns:a16="http://schemas.microsoft.com/office/drawing/2014/main" id="{5B0E8723-7C44-45AB-9394-5A871035ED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>
            <a:extLst>
              <a:ext uri="{FF2B5EF4-FFF2-40B4-BE49-F238E27FC236}">
                <a16:creationId xmlns:a16="http://schemas.microsoft.com/office/drawing/2014/main" id="{87AE7190-DB1F-48F1-BE15-98F213159E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3732" name="Espaço Reservado para Número de Slide 3">
            <a:extLst>
              <a:ext uri="{FF2B5EF4-FFF2-40B4-BE49-F238E27FC236}">
                <a16:creationId xmlns:a16="http://schemas.microsoft.com/office/drawing/2014/main" id="{8138FF1E-FAB9-416D-9791-F05D5225F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D9D630-35DB-4412-9F86-A703654F1861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>
            <a:extLst>
              <a:ext uri="{FF2B5EF4-FFF2-40B4-BE49-F238E27FC236}">
                <a16:creationId xmlns:a16="http://schemas.microsoft.com/office/drawing/2014/main" id="{D11C8B4A-A4E5-4F11-A3FA-16908D9BB2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>
            <a:extLst>
              <a:ext uri="{FF2B5EF4-FFF2-40B4-BE49-F238E27FC236}">
                <a16:creationId xmlns:a16="http://schemas.microsoft.com/office/drawing/2014/main" id="{9FF880A2-00C1-4E31-A8F4-8F50FEE941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>
            <a:extLst>
              <a:ext uri="{FF2B5EF4-FFF2-40B4-BE49-F238E27FC236}">
                <a16:creationId xmlns:a16="http://schemas.microsoft.com/office/drawing/2014/main" id="{3D6E951B-0B11-439E-8553-EF7D20784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3B1F60-4B49-4C9B-ACB8-09F6940D9C06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>
            <a:extLst>
              <a:ext uri="{FF2B5EF4-FFF2-40B4-BE49-F238E27FC236}">
                <a16:creationId xmlns:a16="http://schemas.microsoft.com/office/drawing/2014/main" id="{1FFF12E6-928D-48FE-9DC4-04805B9712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>
            <a:extLst>
              <a:ext uri="{FF2B5EF4-FFF2-40B4-BE49-F238E27FC236}">
                <a16:creationId xmlns:a16="http://schemas.microsoft.com/office/drawing/2014/main" id="{0FA0E924-0FB9-4C78-8E1E-EC86EF3C86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5780" name="Espaço Reservado para Número de Slide 3">
            <a:extLst>
              <a:ext uri="{FF2B5EF4-FFF2-40B4-BE49-F238E27FC236}">
                <a16:creationId xmlns:a16="http://schemas.microsoft.com/office/drawing/2014/main" id="{B36D89CC-915A-4B47-BEDF-EC809463D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8394C3-FC8F-49C8-A39F-8DF3C9D7A517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>
            <a:extLst>
              <a:ext uri="{FF2B5EF4-FFF2-40B4-BE49-F238E27FC236}">
                <a16:creationId xmlns:a16="http://schemas.microsoft.com/office/drawing/2014/main" id="{4A305B0C-E59E-432A-85BE-3DFB42E99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>
            <a:extLst>
              <a:ext uri="{FF2B5EF4-FFF2-40B4-BE49-F238E27FC236}">
                <a16:creationId xmlns:a16="http://schemas.microsoft.com/office/drawing/2014/main" id="{2F238C56-EA8B-4486-9760-012574C39E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6804" name="Espaço Reservado para Número de Slide 3">
            <a:extLst>
              <a:ext uri="{FF2B5EF4-FFF2-40B4-BE49-F238E27FC236}">
                <a16:creationId xmlns:a16="http://schemas.microsoft.com/office/drawing/2014/main" id="{95DF40F0-0625-4FC1-9465-D8CBD925C9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3E859B-EB63-41D0-95C0-223D8481A9B0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>
            <a:extLst>
              <a:ext uri="{FF2B5EF4-FFF2-40B4-BE49-F238E27FC236}">
                <a16:creationId xmlns:a16="http://schemas.microsoft.com/office/drawing/2014/main" id="{6135DC48-3214-45BE-8264-78985D687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>
            <a:extLst>
              <a:ext uri="{FF2B5EF4-FFF2-40B4-BE49-F238E27FC236}">
                <a16:creationId xmlns:a16="http://schemas.microsoft.com/office/drawing/2014/main" id="{A6938AFA-1425-45DE-996A-2678F2065F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7828" name="Espaço Reservado para Número de Slide 3">
            <a:extLst>
              <a:ext uri="{FF2B5EF4-FFF2-40B4-BE49-F238E27FC236}">
                <a16:creationId xmlns:a16="http://schemas.microsoft.com/office/drawing/2014/main" id="{B0019967-01D6-4EC1-A90D-197673B843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019E64-6A29-48BB-A733-B4DFD541B093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80DAF75D-2CA2-4FCC-B9BE-98505A86E8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9AC56ECB-A3FE-4ADE-AC27-9F51B8DFD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id="{1CFE43B7-763E-408E-BA77-1B298AF0D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F6E182-3F6D-4436-B14F-B583CC8FFC72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4CBE28E8-FF2B-4973-9B40-BE2444F0F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530C1033-2B86-4065-AC3F-2B460EE34E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666D665A-E60F-4F25-96C0-F24328D6E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BB35E2-479B-4C56-AFF2-F93AA36316C4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>
            <a:extLst>
              <a:ext uri="{FF2B5EF4-FFF2-40B4-BE49-F238E27FC236}">
                <a16:creationId xmlns:a16="http://schemas.microsoft.com/office/drawing/2014/main" id="{6357B628-723D-4677-92A3-6C478453C4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>
            <a:extLst>
              <a:ext uri="{FF2B5EF4-FFF2-40B4-BE49-F238E27FC236}">
                <a16:creationId xmlns:a16="http://schemas.microsoft.com/office/drawing/2014/main" id="{8A297137-CD55-4063-A313-BB4548DBB7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9876" name="Espaço Reservado para Número de Slide 3">
            <a:extLst>
              <a:ext uri="{FF2B5EF4-FFF2-40B4-BE49-F238E27FC236}">
                <a16:creationId xmlns:a16="http://schemas.microsoft.com/office/drawing/2014/main" id="{41661FC2-5038-46B9-9ECB-A6542EBAA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85D4AD-1F97-49E9-81C3-750A6C5BBE21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>
            <a:extLst>
              <a:ext uri="{FF2B5EF4-FFF2-40B4-BE49-F238E27FC236}">
                <a16:creationId xmlns:a16="http://schemas.microsoft.com/office/drawing/2014/main" id="{04425E64-D7BC-4275-9EAC-52E6B30132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>
            <a:extLst>
              <a:ext uri="{FF2B5EF4-FFF2-40B4-BE49-F238E27FC236}">
                <a16:creationId xmlns:a16="http://schemas.microsoft.com/office/drawing/2014/main" id="{F9A582A4-2411-4F2E-B866-A969C48CEE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0900" name="Espaço Reservado para Número de Slide 3">
            <a:extLst>
              <a:ext uri="{FF2B5EF4-FFF2-40B4-BE49-F238E27FC236}">
                <a16:creationId xmlns:a16="http://schemas.microsoft.com/office/drawing/2014/main" id="{6EEACA08-3D7A-40D7-9C52-981DA26A9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F91B75-3AEA-4C59-A4EF-DB9731644F50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>
            <a:extLst>
              <a:ext uri="{FF2B5EF4-FFF2-40B4-BE49-F238E27FC236}">
                <a16:creationId xmlns:a16="http://schemas.microsoft.com/office/drawing/2014/main" id="{FCE7215F-B7C1-4C8B-89EA-7CD23A0DF3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>
            <a:extLst>
              <a:ext uri="{FF2B5EF4-FFF2-40B4-BE49-F238E27FC236}">
                <a16:creationId xmlns:a16="http://schemas.microsoft.com/office/drawing/2014/main" id="{AA6B975D-7221-4342-AF5E-BAFC356CE1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1924" name="Espaço Reservado para Número de Slide 3">
            <a:extLst>
              <a:ext uri="{FF2B5EF4-FFF2-40B4-BE49-F238E27FC236}">
                <a16:creationId xmlns:a16="http://schemas.microsoft.com/office/drawing/2014/main" id="{467D4D0D-25A9-41C2-B3DD-DF937FBC4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EE886E-B15E-4198-B2B9-35B6AD4AF0CB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>
            <a:extLst>
              <a:ext uri="{FF2B5EF4-FFF2-40B4-BE49-F238E27FC236}">
                <a16:creationId xmlns:a16="http://schemas.microsoft.com/office/drawing/2014/main" id="{5ABC97B6-9236-4CF1-B532-156D93C4DD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>
            <a:extLst>
              <a:ext uri="{FF2B5EF4-FFF2-40B4-BE49-F238E27FC236}">
                <a16:creationId xmlns:a16="http://schemas.microsoft.com/office/drawing/2014/main" id="{983D26BE-1670-44E5-9118-FD5E3E96C7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2948" name="Espaço Reservado para Número de Slide 3">
            <a:extLst>
              <a:ext uri="{FF2B5EF4-FFF2-40B4-BE49-F238E27FC236}">
                <a16:creationId xmlns:a16="http://schemas.microsoft.com/office/drawing/2014/main" id="{D16B3A40-B441-4A3F-A00D-E871AB948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6D591B-3B01-4EE6-BCAB-80181A5F1A7F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>
            <a:extLst>
              <a:ext uri="{FF2B5EF4-FFF2-40B4-BE49-F238E27FC236}">
                <a16:creationId xmlns:a16="http://schemas.microsoft.com/office/drawing/2014/main" id="{967FBA28-568D-4DBB-BC55-EE503AF100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>
            <a:extLst>
              <a:ext uri="{FF2B5EF4-FFF2-40B4-BE49-F238E27FC236}">
                <a16:creationId xmlns:a16="http://schemas.microsoft.com/office/drawing/2014/main" id="{8D1F7046-83D5-48DF-90CC-1D7C03A0E9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3972" name="Espaço Reservado para Número de Slide 3">
            <a:extLst>
              <a:ext uri="{FF2B5EF4-FFF2-40B4-BE49-F238E27FC236}">
                <a16:creationId xmlns:a16="http://schemas.microsoft.com/office/drawing/2014/main" id="{F53299AF-080E-4236-8903-6CD0B8E86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97A99F-50AF-4C3D-A500-E50E66DA9B54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>
            <a:extLst>
              <a:ext uri="{FF2B5EF4-FFF2-40B4-BE49-F238E27FC236}">
                <a16:creationId xmlns:a16="http://schemas.microsoft.com/office/drawing/2014/main" id="{D46BBCD8-A13D-43F9-A0BC-D7A41C4E01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>
            <a:extLst>
              <a:ext uri="{FF2B5EF4-FFF2-40B4-BE49-F238E27FC236}">
                <a16:creationId xmlns:a16="http://schemas.microsoft.com/office/drawing/2014/main" id="{B984FBF9-C068-4B44-BAED-DF63D271A5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4996" name="Espaço Reservado para Número de Slide 3">
            <a:extLst>
              <a:ext uri="{FF2B5EF4-FFF2-40B4-BE49-F238E27FC236}">
                <a16:creationId xmlns:a16="http://schemas.microsoft.com/office/drawing/2014/main" id="{EB5FC6E9-AE85-4908-B4BD-14A8AF5E3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3A5815-5292-43C9-9556-01A54FDF80AD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>
            <a:extLst>
              <a:ext uri="{FF2B5EF4-FFF2-40B4-BE49-F238E27FC236}">
                <a16:creationId xmlns:a16="http://schemas.microsoft.com/office/drawing/2014/main" id="{70FB0649-68C5-489C-B9ED-87BF4D833A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>
            <a:extLst>
              <a:ext uri="{FF2B5EF4-FFF2-40B4-BE49-F238E27FC236}">
                <a16:creationId xmlns:a16="http://schemas.microsoft.com/office/drawing/2014/main" id="{261B26BD-A592-45CA-A4A7-2D2D4A74CD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6020" name="Espaço Reservado para Número de Slide 3">
            <a:extLst>
              <a:ext uri="{FF2B5EF4-FFF2-40B4-BE49-F238E27FC236}">
                <a16:creationId xmlns:a16="http://schemas.microsoft.com/office/drawing/2014/main" id="{E7BA8F34-F734-4383-A2CA-66C45BFCA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49E6A2-BC3B-4290-8A67-B98EEC4B8CE6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>
            <a:extLst>
              <a:ext uri="{FF2B5EF4-FFF2-40B4-BE49-F238E27FC236}">
                <a16:creationId xmlns:a16="http://schemas.microsoft.com/office/drawing/2014/main" id="{47522E84-BD06-41C2-B174-D147DC570D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>
            <a:extLst>
              <a:ext uri="{FF2B5EF4-FFF2-40B4-BE49-F238E27FC236}">
                <a16:creationId xmlns:a16="http://schemas.microsoft.com/office/drawing/2014/main" id="{A957C637-EFBE-4F60-A19D-A2311C5A83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7044" name="Espaço Reservado para Número de Slide 3">
            <a:extLst>
              <a:ext uri="{FF2B5EF4-FFF2-40B4-BE49-F238E27FC236}">
                <a16:creationId xmlns:a16="http://schemas.microsoft.com/office/drawing/2014/main" id="{0F60C812-419D-47C3-AEC8-D39A1393A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F344CF-F3F1-4E3B-A3B7-30CCAC9E0707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>
            <a:extLst>
              <a:ext uri="{FF2B5EF4-FFF2-40B4-BE49-F238E27FC236}">
                <a16:creationId xmlns:a16="http://schemas.microsoft.com/office/drawing/2014/main" id="{B02FF632-A475-437A-9102-B00E884D33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>
            <a:extLst>
              <a:ext uri="{FF2B5EF4-FFF2-40B4-BE49-F238E27FC236}">
                <a16:creationId xmlns:a16="http://schemas.microsoft.com/office/drawing/2014/main" id="{E2906EE0-F6A3-46E9-AF12-AD531C46F9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8068" name="Espaço Reservado para Número de Slide 3">
            <a:extLst>
              <a:ext uri="{FF2B5EF4-FFF2-40B4-BE49-F238E27FC236}">
                <a16:creationId xmlns:a16="http://schemas.microsoft.com/office/drawing/2014/main" id="{28BD3D9E-2854-4C99-BB2F-8B51EF766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5BB589-B8E3-43D6-883A-21A56B1A75B3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19C7FA6A-5925-4F60-8B16-CC935830DF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A759E908-C062-47F8-8843-08C608D7A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1444" name="Espaço Reservado para Número de Slide 3">
            <a:extLst>
              <a:ext uri="{FF2B5EF4-FFF2-40B4-BE49-F238E27FC236}">
                <a16:creationId xmlns:a16="http://schemas.microsoft.com/office/drawing/2014/main" id="{00BCBB13-C01B-49E6-BE33-AB8CA569A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A0E8E5-2B28-4DBC-A763-07D5EE4F28EB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>
            <a:extLst>
              <a:ext uri="{FF2B5EF4-FFF2-40B4-BE49-F238E27FC236}">
                <a16:creationId xmlns:a16="http://schemas.microsoft.com/office/drawing/2014/main" id="{B3B7487E-3681-42C6-A2A1-243C1F13EA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>
            <a:extLst>
              <a:ext uri="{FF2B5EF4-FFF2-40B4-BE49-F238E27FC236}">
                <a16:creationId xmlns:a16="http://schemas.microsoft.com/office/drawing/2014/main" id="{4C932BF8-0B78-46F9-B138-EDAAA0EED1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9092" name="Espaço Reservado para Número de Slide 3">
            <a:extLst>
              <a:ext uri="{FF2B5EF4-FFF2-40B4-BE49-F238E27FC236}">
                <a16:creationId xmlns:a16="http://schemas.microsoft.com/office/drawing/2014/main" id="{7B641415-D37C-4223-92D6-77B5FC642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D5AC7A-C56F-4FF4-B800-CCBBE39D5E54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>
            <a:extLst>
              <a:ext uri="{FF2B5EF4-FFF2-40B4-BE49-F238E27FC236}">
                <a16:creationId xmlns:a16="http://schemas.microsoft.com/office/drawing/2014/main" id="{6E07494C-9A16-4437-8AC6-108623F2DE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>
            <a:extLst>
              <a:ext uri="{FF2B5EF4-FFF2-40B4-BE49-F238E27FC236}">
                <a16:creationId xmlns:a16="http://schemas.microsoft.com/office/drawing/2014/main" id="{A2F4B648-23D2-47EF-B6BD-A6452B1646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0116" name="Espaço Reservado para Número de Slide 3">
            <a:extLst>
              <a:ext uri="{FF2B5EF4-FFF2-40B4-BE49-F238E27FC236}">
                <a16:creationId xmlns:a16="http://schemas.microsoft.com/office/drawing/2014/main" id="{22C75ABC-3A04-4742-8517-D8E4F9D2C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C5BDC0-41AD-4473-A7E0-672AC2886051}" type="slidenum">
              <a:rPr lang="pt-BR" altLang="pt-BR"/>
              <a:pPr eaLnBrk="1" hangingPunct="1"/>
              <a:t>31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>
            <a:extLst>
              <a:ext uri="{FF2B5EF4-FFF2-40B4-BE49-F238E27FC236}">
                <a16:creationId xmlns:a16="http://schemas.microsoft.com/office/drawing/2014/main" id="{4E76A22F-E425-4F6F-9669-05F9CD1949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ço Reservado para Anotações 2">
            <a:extLst>
              <a:ext uri="{FF2B5EF4-FFF2-40B4-BE49-F238E27FC236}">
                <a16:creationId xmlns:a16="http://schemas.microsoft.com/office/drawing/2014/main" id="{99E82839-1956-4F85-B1A4-92ADEDB76E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1140" name="Espaço Reservado para Número de Slide 3">
            <a:extLst>
              <a:ext uri="{FF2B5EF4-FFF2-40B4-BE49-F238E27FC236}">
                <a16:creationId xmlns:a16="http://schemas.microsoft.com/office/drawing/2014/main" id="{35C101D8-3FC0-4DAA-BC2D-7C33161E4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5E9BFD-B5FC-4049-8849-E6DFB5351E52}" type="slidenum">
              <a:rPr lang="pt-BR" altLang="pt-BR"/>
              <a:pPr eaLnBrk="1" hangingPunct="1"/>
              <a:t>32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>
            <a:extLst>
              <a:ext uri="{FF2B5EF4-FFF2-40B4-BE49-F238E27FC236}">
                <a16:creationId xmlns:a16="http://schemas.microsoft.com/office/drawing/2014/main" id="{9DD6C24D-E807-4715-9735-1B6AB99CE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>
            <a:extLst>
              <a:ext uri="{FF2B5EF4-FFF2-40B4-BE49-F238E27FC236}">
                <a16:creationId xmlns:a16="http://schemas.microsoft.com/office/drawing/2014/main" id="{F0771297-1C0B-4A05-A3FB-91C8C05616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2164" name="Espaço Reservado para Número de Slide 3">
            <a:extLst>
              <a:ext uri="{FF2B5EF4-FFF2-40B4-BE49-F238E27FC236}">
                <a16:creationId xmlns:a16="http://schemas.microsoft.com/office/drawing/2014/main" id="{25E1CBA5-6B07-4B4A-9AF9-ACEF5FC35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6AAD7C-0993-4C9E-9894-C14419B1AE6B}" type="slidenum">
              <a:rPr lang="pt-BR" altLang="pt-BR"/>
              <a:pPr eaLnBrk="1" hangingPunct="1"/>
              <a:t>33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>
            <a:extLst>
              <a:ext uri="{FF2B5EF4-FFF2-40B4-BE49-F238E27FC236}">
                <a16:creationId xmlns:a16="http://schemas.microsoft.com/office/drawing/2014/main" id="{48516EA5-6BA7-4F92-9FD3-4E0339F94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ço Reservado para Anotações 2">
            <a:extLst>
              <a:ext uri="{FF2B5EF4-FFF2-40B4-BE49-F238E27FC236}">
                <a16:creationId xmlns:a16="http://schemas.microsoft.com/office/drawing/2014/main" id="{52E260D2-A4B5-4856-A21B-59EC2BE4A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3188" name="Espaço Reservado para Número de Slide 3">
            <a:extLst>
              <a:ext uri="{FF2B5EF4-FFF2-40B4-BE49-F238E27FC236}">
                <a16:creationId xmlns:a16="http://schemas.microsoft.com/office/drawing/2014/main" id="{84D6DF9F-8DC1-4C5C-AB9E-C3B11DF65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97F3A6-144F-4C24-81ED-4416A47FFFCF}" type="slidenum">
              <a:rPr lang="pt-BR" altLang="pt-BR"/>
              <a:pPr eaLnBrk="1" hangingPunct="1"/>
              <a:t>34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>
            <a:extLst>
              <a:ext uri="{FF2B5EF4-FFF2-40B4-BE49-F238E27FC236}">
                <a16:creationId xmlns:a16="http://schemas.microsoft.com/office/drawing/2014/main" id="{A29304E3-AEC7-4376-9D50-0235B0E9D7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>
            <a:extLst>
              <a:ext uri="{FF2B5EF4-FFF2-40B4-BE49-F238E27FC236}">
                <a16:creationId xmlns:a16="http://schemas.microsoft.com/office/drawing/2014/main" id="{2DF8B82C-2CF2-4E3F-9E29-835870ED41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4212" name="Espaço Reservado para Número de Slide 3">
            <a:extLst>
              <a:ext uri="{FF2B5EF4-FFF2-40B4-BE49-F238E27FC236}">
                <a16:creationId xmlns:a16="http://schemas.microsoft.com/office/drawing/2014/main" id="{52090F2F-D0DC-4EB7-95D1-01DC1258D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821EEA-6021-4A3D-87B7-6505D07DCEC4}" type="slidenum">
              <a:rPr lang="pt-BR" altLang="pt-BR"/>
              <a:pPr eaLnBrk="1" hangingPunct="1"/>
              <a:t>35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>
            <a:extLst>
              <a:ext uri="{FF2B5EF4-FFF2-40B4-BE49-F238E27FC236}">
                <a16:creationId xmlns:a16="http://schemas.microsoft.com/office/drawing/2014/main" id="{EBBE25B8-C45C-4268-A7F8-6055275320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>
            <a:extLst>
              <a:ext uri="{FF2B5EF4-FFF2-40B4-BE49-F238E27FC236}">
                <a16:creationId xmlns:a16="http://schemas.microsoft.com/office/drawing/2014/main" id="{C9AC56B1-F6BA-4858-8A74-E95FEA7445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5236" name="Espaço Reservado para Número de Slide 3">
            <a:extLst>
              <a:ext uri="{FF2B5EF4-FFF2-40B4-BE49-F238E27FC236}">
                <a16:creationId xmlns:a16="http://schemas.microsoft.com/office/drawing/2014/main" id="{32523AB3-5AAD-4DF8-96D5-EB9E1F25B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4BA701-C824-44A1-8450-D2244069C5F2}" type="slidenum">
              <a:rPr lang="pt-BR" altLang="pt-BR"/>
              <a:pPr eaLnBrk="1" hangingPunct="1"/>
              <a:t>36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>
            <a:extLst>
              <a:ext uri="{FF2B5EF4-FFF2-40B4-BE49-F238E27FC236}">
                <a16:creationId xmlns:a16="http://schemas.microsoft.com/office/drawing/2014/main" id="{EB5915E7-2DA5-4D5D-8091-B9DED82985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>
            <a:extLst>
              <a:ext uri="{FF2B5EF4-FFF2-40B4-BE49-F238E27FC236}">
                <a16:creationId xmlns:a16="http://schemas.microsoft.com/office/drawing/2014/main" id="{C75275F3-F588-4F4C-9D45-5E9D12B883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6260" name="Espaço Reservado para Número de Slide 3">
            <a:extLst>
              <a:ext uri="{FF2B5EF4-FFF2-40B4-BE49-F238E27FC236}">
                <a16:creationId xmlns:a16="http://schemas.microsoft.com/office/drawing/2014/main" id="{0FD1DEC8-C347-4D70-8B3E-F4FA7757B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73950F-AA3C-4FB9-BD53-C15F79560859}" type="slidenum">
              <a:rPr lang="pt-BR" altLang="pt-BR"/>
              <a:pPr eaLnBrk="1" hangingPunct="1"/>
              <a:t>37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>
            <a:extLst>
              <a:ext uri="{FF2B5EF4-FFF2-40B4-BE49-F238E27FC236}">
                <a16:creationId xmlns:a16="http://schemas.microsoft.com/office/drawing/2014/main" id="{9DC5B798-AA29-4643-9414-34D7FD8C74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ço Reservado para Anotações 2">
            <a:extLst>
              <a:ext uri="{FF2B5EF4-FFF2-40B4-BE49-F238E27FC236}">
                <a16:creationId xmlns:a16="http://schemas.microsoft.com/office/drawing/2014/main" id="{E2D03183-DB56-4D82-BEAB-00C8302AAD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7284" name="Espaço Reservado para Número de Slide 3">
            <a:extLst>
              <a:ext uri="{FF2B5EF4-FFF2-40B4-BE49-F238E27FC236}">
                <a16:creationId xmlns:a16="http://schemas.microsoft.com/office/drawing/2014/main" id="{093ED04F-2286-4F18-93F2-64B59D5F0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A61E4F-24CD-431D-96E4-D0102FF25E63}" type="slidenum">
              <a:rPr lang="pt-BR" altLang="pt-BR"/>
              <a:pPr eaLnBrk="1" hangingPunct="1"/>
              <a:t>38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>
            <a:extLst>
              <a:ext uri="{FF2B5EF4-FFF2-40B4-BE49-F238E27FC236}">
                <a16:creationId xmlns:a16="http://schemas.microsoft.com/office/drawing/2014/main" id="{C4639920-9514-4225-A4DB-59879DE870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>
            <a:extLst>
              <a:ext uri="{FF2B5EF4-FFF2-40B4-BE49-F238E27FC236}">
                <a16:creationId xmlns:a16="http://schemas.microsoft.com/office/drawing/2014/main" id="{06361041-D254-4F52-BDA0-D151A6063F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8308" name="Espaço Reservado para Número de Slide 3">
            <a:extLst>
              <a:ext uri="{FF2B5EF4-FFF2-40B4-BE49-F238E27FC236}">
                <a16:creationId xmlns:a16="http://schemas.microsoft.com/office/drawing/2014/main" id="{2434E1FC-FB1F-4896-8B72-50CDE2FCB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396ED6-B27E-4694-BF84-30212E0FB551}" type="slidenum">
              <a:rPr lang="pt-BR" altLang="pt-BR"/>
              <a:pPr eaLnBrk="1" hangingPunct="1"/>
              <a:t>39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C038CFEB-77F7-4A66-8D2A-0A85299B8E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744C3EB6-11AD-4660-A352-C025BE4CC2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2468" name="Espaço Reservado para Número de Slide 3">
            <a:extLst>
              <a:ext uri="{FF2B5EF4-FFF2-40B4-BE49-F238E27FC236}">
                <a16:creationId xmlns:a16="http://schemas.microsoft.com/office/drawing/2014/main" id="{A3FF89C3-97C7-41CF-9E22-26FBD8C30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56D04D-4F37-484E-B289-C95E5FC83498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>
            <a:extLst>
              <a:ext uri="{FF2B5EF4-FFF2-40B4-BE49-F238E27FC236}">
                <a16:creationId xmlns:a16="http://schemas.microsoft.com/office/drawing/2014/main" id="{596F3F71-CCBF-4746-B817-8BC5065D94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ço Reservado para Anotações 2">
            <a:extLst>
              <a:ext uri="{FF2B5EF4-FFF2-40B4-BE49-F238E27FC236}">
                <a16:creationId xmlns:a16="http://schemas.microsoft.com/office/drawing/2014/main" id="{98EDFE15-4888-4206-8D94-5FABE1CCB9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9332" name="Espaço Reservado para Número de Slide 3">
            <a:extLst>
              <a:ext uri="{FF2B5EF4-FFF2-40B4-BE49-F238E27FC236}">
                <a16:creationId xmlns:a16="http://schemas.microsoft.com/office/drawing/2014/main" id="{CA07EE49-7807-41B8-A5EB-B1D4FD4E0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A1D3E4-63D7-4F94-A6A1-53973AD78A56}" type="slidenum">
              <a:rPr lang="pt-BR" altLang="pt-BR"/>
              <a:pPr eaLnBrk="1" hangingPunct="1"/>
              <a:t>40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>
            <a:extLst>
              <a:ext uri="{FF2B5EF4-FFF2-40B4-BE49-F238E27FC236}">
                <a16:creationId xmlns:a16="http://schemas.microsoft.com/office/drawing/2014/main" id="{31D9DD46-8D45-40C6-8EC0-DC5F7B25E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Espaço Reservado para Anotações 2">
            <a:extLst>
              <a:ext uri="{FF2B5EF4-FFF2-40B4-BE49-F238E27FC236}">
                <a16:creationId xmlns:a16="http://schemas.microsoft.com/office/drawing/2014/main" id="{AD0FAB55-6F1B-4E2D-A9A2-23EA5CF055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0356" name="Espaço Reservado para Número de Slide 3">
            <a:extLst>
              <a:ext uri="{FF2B5EF4-FFF2-40B4-BE49-F238E27FC236}">
                <a16:creationId xmlns:a16="http://schemas.microsoft.com/office/drawing/2014/main" id="{E1346736-D4AA-4045-8715-8C2C9FF38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1A305E-42D8-4734-BFCA-C2C5A4A48C20}" type="slidenum">
              <a:rPr lang="pt-BR" altLang="pt-BR"/>
              <a:pPr eaLnBrk="1" hangingPunct="1"/>
              <a:t>41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>
            <a:extLst>
              <a:ext uri="{FF2B5EF4-FFF2-40B4-BE49-F238E27FC236}">
                <a16:creationId xmlns:a16="http://schemas.microsoft.com/office/drawing/2014/main" id="{DC4388ED-C9C7-45BD-8485-399022BC3A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>
            <a:extLst>
              <a:ext uri="{FF2B5EF4-FFF2-40B4-BE49-F238E27FC236}">
                <a16:creationId xmlns:a16="http://schemas.microsoft.com/office/drawing/2014/main" id="{2D9FBEFE-0D09-48E8-A1E9-285424DFD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1380" name="Espaço Reservado para Número de Slide 3">
            <a:extLst>
              <a:ext uri="{FF2B5EF4-FFF2-40B4-BE49-F238E27FC236}">
                <a16:creationId xmlns:a16="http://schemas.microsoft.com/office/drawing/2014/main" id="{4544FCB7-B04E-4E24-9954-E3B4E08F5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9F0B13-B47C-492D-AAA8-F664D87F5847}" type="slidenum">
              <a:rPr lang="pt-BR" altLang="pt-BR"/>
              <a:pPr eaLnBrk="1" hangingPunct="1"/>
              <a:t>42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>
            <a:extLst>
              <a:ext uri="{FF2B5EF4-FFF2-40B4-BE49-F238E27FC236}">
                <a16:creationId xmlns:a16="http://schemas.microsoft.com/office/drawing/2014/main" id="{F7B0D8AF-B5C4-48B0-B54E-C8B62BBE00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>
            <a:extLst>
              <a:ext uri="{FF2B5EF4-FFF2-40B4-BE49-F238E27FC236}">
                <a16:creationId xmlns:a16="http://schemas.microsoft.com/office/drawing/2014/main" id="{A77C405D-A9E5-49E7-8FA9-57E30699EE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2404" name="Espaço Reservado para Número de Slide 3">
            <a:extLst>
              <a:ext uri="{FF2B5EF4-FFF2-40B4-BE49-F238E27FC236}">
                <a16:creationId xmlns:a16="http://schemas.microsoft.com/office/drawing/2014/main" id="{6F9EEDAB-E8CA-450E-86CF-79A29F99E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415ACD-1788-448E-B267-847F602563B1}" type="slidenum">
              <a:rPr lang="pt-BR" altLang="pt-BR"/>
              <a:pPr eaLnBrk="1" hangingPunct="1"/>
              <a:t>43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>
            <a:extLst>
              <a:ext uri="{FF2B5EF4-FFF2-40B4-BE49-F238E27FC236}">
                <a16:creationId xmlns:a16="http://schemas.microsoft.com/office/drawing/2014/main" id="{E8E68367-D4FB-4411-8CD9-72F8D0BE6E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>
            <a:extLst>
              <a:ext uri="{FF2B5EF4-FFF2-40B4-BE49-F238E27FC236}">
                <a16:creationId xmlns:a16="http://schemas.microsoft.com/office/drawing/2014/main" id="{836F12D7-2946-48E5-AEA1-D9B38F6939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3428" name="Espaço Reservado para Número de Slide 3">
            <a:extLst>
              <a:ext uri="{FF2B5EF4-FFF2-40B4-BE49-F238E27FC236}">
                <a16:creationId xmlns:a16="http://schemas.microsoft.com/office/drawing/2014/main" id="{D0177BCB-8374-4D1D-855C-E845AAF8B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1741EA-9856-400D-82B1-2FC598DCF4C0}" type="slidenum">
              <a:rPr lang="pt-BR" altLang="pt-BR"/>
              <a:pPr eaLnBrk="1" hangingPunct="1"/>
              <a:t>44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>
            <a:extLst>
              <a:ext uri="{FF2B5EF4-FFF2-40B4-BE49-F238E27FC236}">
                <a16:creationId xmlns:a16="http://schemas.microsoft.com/office/drawing/2014/main" id="{28714E86-1584-4FFD-8AE2-5F4088E7EB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>
            <a:extLst>
              <a:ext uri="{FF2B5EF4-FFF2-40B4-BE49-F238E27FC236}">
                <a16:creationId xmlns:a16="http://schemas.microsoft.com/office/drawing/2014/main" id="{11EFD245-57F7-40B7-86E5-7DE19E67B7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4452" name="Espaço Reservado para Número de Slide 3">
            <a:extLst>
              <a:ext uri="{FF2B5EF4-FFF2-40B4-BE49-F238E27FC236}">
                <a16:creationId xmlns:a16="http://schemas.microsoft.com/office/drawing/2014/main" id="{971DAC49-A0E8-4103-97C6-FBA159185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96730F-5C9E-4229-A9E5-D55B441316E5}" type="slidenum">
              <a:rPr lang="pt-BR" altLang="pt-BR"/>
              <a:pPr eaLnBrk="1" hangingPunct="1"/>
              <a:t>45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>
            <a:extLst>
              <a:ext uri="{FF2B5EF4-FFF2-40B4-BE49-F238E27FC236}">
                <a16:creationId xmlns:a16="http://schemas.microsoft.com/office/drawing/2014/main" id="{04F4A270-B248-4680-B7E2-14B048111E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>
            <a:extLst>
              <a:ext uri="{FF2B5EF4-FFF2-40B4-BE49-F238E27FC236}">
                <a16:creationId xmlns:a16="http://schemas.microsoft.com/office/drawing/2014/main" id="{E6707152-26B7-46AE-BEA9-8B13BE1238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5476" name="Espaço Reservado para Número de Slide 3">
            <a:extLst>
              <a:ext uri="{FF2B5EF4-FFF2-40B4-BE49-F238E27FC236}">
                <a16:creationId xmlns:a16="http://schemas.microsoft.com/office/drawing/2014/main" id="{2D9366A7-21A2-4AFD-B2C8-01D038E14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271A97-0C57-482A-B32E-4CD48D42B41C}" type="slidenum">
              <a:rPr lang="pt-BR" altLang="pt-BR"/>
              <a:pPr eaLnBrk="1" hangingPunct="1"/>
              <a:t>46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>
            <a:extLst>
              <a:ext uri="{FF2B5EF4-FFF2-40B4-BE49-F238E27FC236}">
                <a16:creationId xmlns:a16="http://schemas.microsoft.com/office/drawing/2014/main" id="{F9592B60-E517-4EB5-BAA7-83ABD4DE53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>
            <a:extLst>
              <a:ext uri="{FF2B5EF4-FFF2-40B4-BE49-F238E27FC236}">
                <a16:creationId xmlns:a16="http://schemas.microsoft.com/office/drawing/2014/main" id="{9B363D47-C5BA-44AF-BA1D-9BF7E49AE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6500" name="Espaço Reservado para Número de Slide 3">
            <a:extLst>
              <a:ext uri="{FF2B5EF4-FFF2-40B4-BE49-F238E27FC236}">
                <a16:creationId xmlns:a16="http://schemas.microsoft.com/office/drawing/2014/main" id="{43FF7999-2E21-41A3-8908-0C56CAE45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E4A0AD-A6BC-42DC-8DA3-7C52C94C98AD}" type="slidenum">
              <a:rPr lang="pt-BR" altLang="pt-BR"/>
              <a:pPr eaLnBrk="1" hangingPunct="1"/>
              <a:t>47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>
            <a:extLst>
              <a:ext uri="{FF2B5EF4-FFF2-40B4-BE49-F238E27FC236}">
                <a16:creationId xmlns:a16="http://schemas.microsoft.com/office/drawing/2014/main" id="{9AE4E858-DE34-42CB-B311-AAFAA59782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>
            <a:extLst>
              <a:ext uri="{FF2B5EF4-FFF2-40B4-BE49-F238E27FC236}">
                <a16:creationId xmlns:a16="http://schemas.microsoft.com/office/drawing/2014/main" id="{872C8B97-5F8A-4D6C-9CE4-6BB302FE21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7524" name="Espaço Reservado para Número de Slide 3">
            <a:extLst>
              <a:ext uri="{FF2B5EF4-FFF2-40B4-BE49-F238E27FC236}">
                <a16:creationId xmlns:a16="http://schemas.microsoft.com/office/drawing/2014/main" id="{B547B057-99F8-46B8-A3FE-D4437F5D9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B40B3C-7719-4097-BB4E-8D31DF8175C0}" type="slidenum">
              <a:rPr lang="pt-BR" altLang="pt-BR"/>
              <a:pPr eaLnBrk="1" hangingPunct="1"/>
              <a:t>48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>
            <a:extLst>
              <a:ext uri="{FF2B5EF4-FFF2-40B4-BE49-F238E27FC236}">
                <a16:creationId xmlns:a16="http://schemas.microsoft.com/office/drawing/2014/main" id="{4F3F6B4B-0E86-47FF-BA67-19121DB733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ço Reservado para Anotações 2">
            <a:extLst>
              <a:ext uri="{FF2B5EF4-FFF2-40B4-BE49-F238E27FC236}">
                <a16:creationId xmlns:a16="http://schemas.microsoft.com/office/drawing/2014/main" id="{67005788-E7EC-49C8-B4C1-F2479BF1D8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8548" name="Espaço Reservado para Número de Slide 3">
            <a:extLst>
              <a:ext uri="{FF2B5EF4-FFF2-40B4-BE49-F238E27FC236}">
                <a16:creationId xmlns:a16="http://schemas.microsoft.com/office/drawing/2014/main" id="{D46E98BA-55F0-4464-ADC5-E5FA9372A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923A81-C336-47F0-AB30-A80D61DD9777}" type="slidenum">
              <a:rPr lang="pt-BR" altLang="pt-BR"/>
              <a:pPr eaLnBrk="1" hangingPunct="1"/>
              <a:t>49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D85CE5B0-4DCD-4C17-9BAA-0857EC1242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0E7E4A6D-AD4C-4AB2-8E98-6460B4B443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3492" name="Espaço Reservado para Número de Slide 3">
            <a:extLst>
              <a:ext uri="{FF2B5EF4-FFF2-40B4-BE49-F238E27FC236}">
                <a16:creationId xmlns:a16="http://schemas.microsoft.com/office/drawing/2014/main" id="{B130E316-337F-4807-9F88-8C7BAC0C5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100E6F-7184-48A1-849D-643F7741B5B9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Imagem de Slide 1">
            <a:extLst>
              <a:ext uri="{FF2B5EF4-FFF2-40B4-BE49-F238E27FC236}">
                <a16:creationId xmlns:a16="http://schemas.microsoft.com/office/drawing/2014/main" id="{28681532-23CA-41ED-9973-878926417D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Espaço Reservado para Anotações 2">
            <a:extLst>
              <a:ext uri="{FF2B5EF4-FFF2-40B4-BE49-F238E27FC236}">
                <a16:creationId xmlns:a16="http://schemas.microsoft.com/office/drawing/2014/main" id="{D0625BCC-1AA0-4683-83E8-7A4C05E008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9572" name="Espaço Reservado para Número de Slide 3">
            <a:extLst>
              <a:ext uri="{FF2B5EF4-FFF2-40B4-BE49-F238E27FC236}">
                <a16:creationId xmlns:a16="http://schemas.microsoft.com/office/drawing/2014/main" id="{DB5B2C04-03CC-4E3E-A6CA-A2979F254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BF1212-1B70-47CE-A45F-57A8198C1836}" type="slidenum">
              <a:rPr lang="pt-BR" altLang="pt-BR"/>
              <a:pPr eaLnBrk="1" hangingPunct="1"/>
              <a:t>50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>
            <a:extLst>
              <a:ext uri="{FF2B5EF4-FFF2-40B4-BE49-F238E27FC236}">
                <a16:creationId xmlns:a16="http://schemas.microsoft.com/office/drawing/2014/main" id="{2476C368-4B9F-4DF5-B268-7FB447CE16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ço Reservado para Anotações 2">
            <a:extLst>
              <a:ext uri="{FF2B5EF4-FFF2-40B4-BE49-F238E27FC236}">
                <a16:creationId xmlns:a16="http://schemas.microsoft.com/office/drawing/2014/main" id="{1FE2B3F3-3631-45A8-BD2E-E221068298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10596" name="Espaço Reservado para Número de Slide 3">
            <a:extLst>
              <a:ext uri="{FF2B5EF4-FFF2-40B4-BE49-F238E27FC236}">
                <a16:creationId xmlns:a16="http://schemas.microsoft.com/office/drawing/2014/main" id="{EF708D2E-11BC-413A-A39E-EFD4C4C7F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F3F54A-8670-4271-9156-67E7B30D6B4C}" type="slidenum">
              <a:rPr lang="pt-BR" altLang="pt-BR"/>
              <a:pPr eaLnBrk="1" hangingPunct="1"/>
              <a:t>51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>
            <a:extLst>
              <a:ext uri="{FF2B5EF4-FFF2-40B4-BE49-F238E27FC236}">
                <a16:creationId xmlns:a16="http://schemas.microsoft.com/office/drawing/2014/main" id="{806269B7-69BF-4EB6-8D01-18FFAF80C7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Espaço Reservado para Anotações 2">
            <a:extLst>
              <a:ext uri="{FF2B5EF4-FFF2-40B4-BE49-F238E27FC236}">
                <a16:creationId xmlns:a16="http://schemas.microsoft.com/office/drawing/2014/main" id="{90B537E6-774E-40D2-934F-BE331C068E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11620" name="Espaço Reservado para Número de Slide 3">
            <a:extLst>
              <a:ext uri="{FF2B5EF4-FFF2-40B4-BE49-F238E27FC236}">
                <a16:creationId xmlns:a16="http://schemas.microsoft.com/office/drawing/2014/main" id="{C96201E5-72DD-4BA2-8613-31D52DFE5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7936D0-56C1-4AB8-B684-144F8E6A391F}" type="slidenum">
              <a:rPr lang="pt-BR" altLang="pt-BR"/>
              <a:pPr eaLnBrk="1" hangingPunct="1"/>
              <a:t>52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Imagem de Slide 1">
            <a:extLst>
              <a:ext uri="{FF2B5EF4-FFF2-40B4-BE49-F238E27FC236}">
                <a16:creationId xmlns:a16="http://schemas.microsoft.com/office/drawing/2014/main" id="{C7C6BDA4-5F1C-4659-A218-10A995CBE5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Espaço Reservado para Anotações 2">
            <a:extLst>
              <a:ext uri="{FF2B5EF4-FFF2-40B4-BE49-F238E27FC236}">
                <a16:creationId xmlns:a16="http://schemas.microsoft.com/office/drawing/2014/main" id="{66F12C2C-770B-4ED5-8487-480CF40875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12644" name="Espaço Reservado para Número de Slide 3">
            <a:extLst>
              <a:ext uri="{FF2B5EF4-FFF2-40B4-BE49-F238E27FC236}">
                <a16:creationId xmlns:a16="http://schemas.microsoft.com/office/drawing/2014/main" id="{69C690A1-3F54-4F84-AE79-7E8BD164F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BB0896-58C1-4500-BFF8-CE1DE0F35FE5}" type="slidenum">
              <a:rPr lang="pt-BR" altLang="pt-BR"/>
              <a:pPr eaLnBrk="1" hangingPunct="1"/>
              <a:t>53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>
            <a:extLst>
              <a:ext uri="{FF2B5EF4-FFF2-40B4-BE49-F238E27FC236}">
                <a16:creationId xmlns:a16="http://schemas.microsoft.com/office/drawing/2014/main" id="{D1518B55-661F-4178-AB89-A5563C455D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ço Reservado para Anotações 2">
            <a:extLst>
              <a:ext uri="{FF2B5EF4-FFF2-40B4-BE49-F238E27FC236}">
                <a16:creationId xmlns:a16="http://schemas.microsoft.com/office/drawing/2014/main" id="{A8FEA0DA-17D6-47D2-B5DC-5FC886EBB3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13668" name="Espaço Reservado para Número de Slide 3">
            <a:extLst>
              <a:ext uri="{FF2B5EF4-FFF2-40B4-BE49-F238E27FC236}">
                <a16:creationId xmlns:a16="http://schemas.microsoft.com/office/drawing/2014/main" id="{355C4A32-B055-405B-BB5D-0EF9B6378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AFDCD8-E979-4EEC-9733-8404C1496724}" type="slidenum">
              <a:rPr lang="pt-BR" altLang="pt-BR"/>
              <a:pPr eaLnBrk="1" hangingPunct="1"/>
              <a:t>54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ço Reservado para Imagem de Slide 1">
            <a:extLst>
              <a:ext uri="{FF2B5EF4-FFF2-40B4-BE49-F238E27FC236}">
                <a16:creationId xmlns:a16="http://schemas.microsoft.com/office/drawing/2014/main" id="{688507BE-7625-48D5-A614-A4905876A0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Espaço Reservado para Anotações 2">
            <a:extLst>
              <a:ext uri="{FF2B5EF4-FFF2-40B4-BE49-F238E27FC236}">
                <a16:creationId xmlns:a16="http://schemas.microsoft.com/office/drawing/2014/main" id="{349D8E8B-3B62-46F4-964C-2F71D42823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14692" name="Espaço Reservado para Número de Slide 3">
            <a:extLst>
              <a:ext uri="{FF2B5EF4-FFF2-40B4-BE49-F238E27FC236}">
                <a16:creationId xmlns:a16="http://schemas.microsoft.com/office/drawing/2014/main" id="{20373037-5C93-44AB-9E17-A11069728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B53288-64B9-43BE-8DAF-549E97079A29}" type="slidenum">
              <a:rPr lang="pt-BR" altLang="pt-BR"/>
              <a:pPr eaLnBrk="1" hangingPunct="1"/>
              <a:t>55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ço Reservado para Imagem de Slide 1">
            <a:extLst>
              <a:ext uri="{FF2B5EF4-FFF2-40B4-BE49-F238E27FC236}">
                <a16:creationId xmlns:a16="http://schemas.microsoft.com/office/drawing/2014/main" id="{7860522E-C651-4026-8AF5-DE7F6E950D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Espaço Reservado para Anotações 2">
            <a:extLst>
              <a:ext uri="{FF2B5EF4-FFF2-40B4-BE49-F238E27FC236}">
                <a16:creationId xmlns:a16="http://schemas.microsoft.com/office/drawing/2014/main" id="{1EAF553F-8BB7-4627-85E9-13C836AD4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15716" name="Espaço Reservado para Número de Slide 3">
            <a:extLst>
              <a:ext uri="{FF2B5EF4-FFF2-40B4-BE49-F238E27FC236}">
                <a16:creationId xmlns:a16="http://schemas.microsoft.com/office/drawing/2014/main" id="{E33C813E-67DB-4823-B4F3-88E3558F6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FBEFDC-8046-4C0C-9C9D-A99BE87694B0}" type="slidenum">
              <a:rPr lang="pt-BR" altLang="pt-BR"/>
              <a:pPr eaLnBrk="1" hangingPunct="1"/>
              <a:t>56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id="{EAE0D6CC-452B-43CF-9431-20F8135BE2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id="{698B2D7B-610F-4812-BCBE-38CABB7C25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>
            <a:extLst>
              <a:ext uri="{FF2B5EF4-FFF2-40B4-BE49-F238E27FC236}">
                <a16:creationId xmlns:a16="http://schemas.microsoft.com/office/drawing/2014/main" id="{E178CDE3-E907-482A-B307-8E83B0AE1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D7901E-268C-4B6C-A2BE-A65368411464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>
            <a:extLst>
              <a:ext uri="{FF2B5EF4-FFF2-40B4-BE49-F238E27FC236}">
                <a16:creationId xmlns:a16="http://schemas.microsoft.com/office/drawing/2014/main" id="{2E8E1ACB-5115-40BD-BA9C-BB954AAD39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>
            <a:extLst>
              <a:ext uri="{FF2B5EF4-FFF2-40B4-BE49-F238E27FC236}">
                <a16:creationId xmlns:a16="http://schemas.microsoft.com/office/drawing/2014/main" id="{BC94E9D7-5C69-4C63-AA18-A852A86108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5540" name="Espaço Reservado para Número de Slide 3">
            <a:extLst>
              <a:ext uri="{FF2B5EF4-FFF2-40B4-BE49-F238E27FC236}">
                <a16:creationId xmlns:a16="http://schemas.microsoft.com/office/drawing/2014/main" id="{4996FE11-EE22-4553-A7B0-08C408B55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178545-5162-4210-A34E-A40E45A4FBF1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>
            <a:extLst>
              <a:ext uri="{FF2B5EF4-FFF2-40B4-BE49-F238E27FC236}">
                <a16:creationId xmlns:a16="http://schemas.microsoft.com/office/drawing/2014/main" id="{8C1E81D2-A6E3-4569-B1B3-45EBD6F159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>
            <a:extLst>
              <a:ext uri="{FF2B5EF4-FFF2-40B4-BE49-F238E27FC236}">
                <a16:creationId xmlns:a16="http://schemas.microsoft.com/office/drawing/2014/main" id="{37E33F66-FA73-40A3-BCF6-7D48E07914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ço Reservado para Número de Slide 3">
            <a:extLst>
              <a:ext uri="{FF2B5EF4-FFF2-40B4-BE49-F238E27FC236}">
                <a16:creationId xmlns:a16="http://schemas.microsoft.com/office/drawing/2014/main" id="{18AA46CD-ED28-4095-81D0-EA30BC672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4D0B3F-F186-4EC9-8947-41DAF1711CC5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>
            <a:extLst>
              <a:ext uri="{FF2B5EF4-FFF2-40B4-BE49-F238E27FC236}">
                <a16:creationId xmlns:a16="http://schemas.microsoft.com/office/drawing/2014/main" id="{BE45E3F7-C636-4652-B253-8E772135F9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>
            <a:extLst>
              <a:ext uri="{FF2B5EF4-FFF2-40B4-BE49-F238E27FC236}">
                <a16:creationId xmlns:a16="http://schemas.microsoft.com/office/drawing/2014/main" id="{D0171189-D2BD-44FB-AFFD-531004C9B4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7588" name="Espaço Reservado para Número de Slide 3">
            <a:extLst>
              <a:ext uri="{FF2B5EF4-FFF2-40B4-BE49-F238E27FC236}">
                <a16:creationId xmlns:a16="http://schemas.microsoft.com/office/drawing/2014/main" id="{9C79DE4D-E36D-447C-92B4-28D704251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555C2-41C6-4F57-8AD8-E51CEBE1958A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C60E54-EC91-402B-8479-BC292C63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9EFB-D0C6-4536-9D12-5CC834AB9E4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555835-80C1-41FD-9984-197E5E2E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4AD99A-FAC1-47DA-BCF3-6646D161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B96C1-B65C-4ECC-8A3B-C3A39F1B26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7311699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0E3443-4D7E-4A55-8191-5F5A0022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F5352-5D0F-4477-B414-3A129A9EB0C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69F975-F2AE-47F0-831C-FF339EB1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9E766F-2615-42B6-B13B-8EB82249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2FE62-1E6D-4318-9CC1-3D15C18BE4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772122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CA531D-E09B-4F9D-AE58-D04714AC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7410-DCDD-4717-B3A1-D949472FB25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003066-94C4-4599-9834-282242A8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08E19D-7E16-4383-9A21-32627693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E9EB2-8792-41A2-95FD-22DCC7D37B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1985850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B3E74B-15EE-4861-8ECD-0D320E093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479D-4C0F-4F27-A5A6-788DD935DB5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EF5F50-78B1-40F8-A93F-8530449D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E0D035-6C5B-47CE-B62D-A8249A7B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5F895-F67C-4CB9-B2C4-06F9BEA1CD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5259940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6EFB9D-FC32-4DD4-818B-2632D9D5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25E43-2A2D-4277-86BE-0F018BE58F1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AFB155-CB8A-4AA7-892F-660E1CE7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4023E9-F460-4B47-B283-191C26B2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764EE-3125-47C0-98AC-3C3B32ADE0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9601746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1B763DF-50FB-4A6C-A7A8-6ED12B1C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4C426-28A9-476B-9730-58AE10B40BD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8A91B9F-C900-44FF-A31D-F70A35DB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2F9983F-78C5-4E21-BED6-20A9CA93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7FF2F-C690-4ABA-8290-5479960212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801143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BD1D7DC-A424-4657-8C66-018464DBE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9363-B670-40E4-B5B0-500CFA8B4EC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009485D6-5D54-4657-A281-0C6ED326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51482474-83DD-47EC-AA84-8B8B5684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185D9-4F94-47CC-A33A-0FE6C3C6F4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215863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A59441B-9AC9-425F-B04D-0FC2BD5D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090E-B0A6-4473-BE3C-D95BE5A9558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CF2230B7-2CF5-47D3-83E3-4EADBC12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1287149-171E-4452-83F7-19EE7140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22E37-3F7D-406C-81D1-93C56914B6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2428800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8E0C6844-1CF2-4FC9-A7F4-6E792645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A7604-D683-4871-AAFE-C10675406C5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C7AA9C19-35C1-4EB4-9D5A-F1672BAA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A67A475-9CE7-4B43-AB85-7FCB60D3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16836-C35A-4BA6-BB3A-23BE0C1C19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908601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CBB5E16-9134-4125-B3FD-5E2E188F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6C5F8-CA6E-42D1-B4B1-E953E3F15EB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EEA6052-C4A4-436A-9991-BECD0310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EE26493-66A9-40AD-B132-630FB951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68316-7DE1-4CD9-86C6-C3E17982F1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0400160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32A52E7-B441-431A-91DA-805B0E86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3B34-8C74-41A3-978E-731EAFA8E24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F6380AB-15B4-4BB7-999A-2821FB31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4D72FAE-D776-4B19-B530-2EF6D7B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1201F-C739-4882-A538-D99C11607F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205080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DE955896-AAD2-4E58-A9EC-E9FF4CB452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68DC0A39-1021-4A06-9586-2CB3FE266E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DB1F22-FC57-46B7-ABA9-9D0186DC9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226256-9BC6-4F43-9F5F-E8FF00D9E89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6041BD-4868-40FB-80A6-FBF34A981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1D741F-5614-470F-91FF-7B200267C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23872AB-2065-46E3-B3C1-840F2EA5CAA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>
            <a:extLst>
              <a:ext uri="{FF2B5EF4-FFF2-40B4-BE49-F238E27FC236}">
                <a16:creationId xmlns:a16="http://schemas.microsoft.com/office/drawing/2014/main" id="{E14991E6-6CAB-4C40-855C-3ABC474E4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714500"/>
            <a:ext cx="67865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“As palavras dirigidas a Jesus no Jordão abrangem a humanidade. Deus falou a Jesus como nosso representante. Com todos os nosso pecados não somos rejeitados como indignos”.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D.T.N., pág. 99.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>
            <a:extLst>
              <a:ext uri="{FF2B5EF4-FFF2-40B4-BE49-F238E27FC236}">
                <a16:creationId xmlns:a16="http://schemas.microsoft.com/office/drawing/2014/main" id="{9D85FACC-80CB-4936-97C6-A01D7D47A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2000250"/>
            <a:ext cx="52149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 primeira necessidade do pecador quando “passa das trevas para a maravilhosa luz”. Atos 26:18; Col. 1:13, parece ser a segurança. 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>
            <a:extLst>
              <a:ext uri="{FF2B5EF4-FFF2-40B4-BE49-F238E27FC236}">
                <a16:creationId xmlns:a16="http://schemas.microsoft.com/office/drawing/2014/main" id="{659D7B38-A83C-413B-A985-022172D41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357313"/>
            <a:ext cx="52149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João menciona que esta é uma das funções principais do Espírito Santo. 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“Nisto conhecemos que permanecemos Nele, e Ele em nós, que nos deu o Seu Espírito” . I. S. João 4:13.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3DFC980-D194-4FB6-9858-88B9E33980F6}"/>
              </a:ext>
            </a:extLst>
          </p:cNvPr>
          <p:cNvSpPr txBox="1"/>
          <p:nvPr/>
        </p:nvSpPr>
        <p:spPr>
          <a:xfrm>
            <a:off x="3500438" y="1357313"/>
            <a:ext cx="5214937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Pela análise do batismo de Jesus, percebemos: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pt-BR" sz="2800" b="1" dirty="0">
                <a:solidFill>
                  <a:schemeClr val="bg1"/>
                </a:solidFill>
              </a:rPr>
              <a:t>que água e Espírito vão juntos;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(2) o binômio água e Espírito vem acompanhado da filiação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FD0EDC4-260F-46FA-B090-C64EA9E9230F}"/>
              </a:ext>
            </a:extLst>
          </p:cNvPr>
          <p:cNvSpPr txBox="1"/>
          <p:nvPr/>
        </p:nvSpPr>
        <p:spPr>
          <a:xfrm>
            <a:off x="3571875" y="1357313"/>
            <a:ext cx="5214938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podemos concluir: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pt-BR" sz="2800" b="1" dirty="0">
                <a:solidFill>
                  <a:schemeClr val="bg1"/>
                </a:solidFill>
              </a:rPr>
              <a:t>que o batismo no Espírito Santo é uma experiência inicial para todos os cristãos,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(2) é coincidente com o batismo nas águas,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0EDB8CF-6CC0-41B8-8872-2FDC77ECE352}"/>
              </a:ext>
            </a:extLst>
          </p:cNvPr>
          <p:cNvSpPr txBox="1"/>
          <p:nvPr/>
        </p:nvSpPr>
        <p:spPr>
          <a:xfrm>
            <a:off x="3500438" y="1357313"/>
            <a:ext cx="5214937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podemos concluir: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(3) nesta ocasião o penitente recebe o Espírito Santo e por Ele é introduzido na família de Deus.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BINÔMIO ÁGUA – ESPÍRITO.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01CA21B-DA39-44D2-805F-E3AF53D11A86}"/>
              </a:ext>
            </a:extLst>
          </p:cNvPr>
          <p:cNvSpPr txBox="1"/>
          <p:nvPr/>
        </p:nvSpPr>
        <p:spPr>
          <a:xfrm>
            <a:off x="1071538" y="1857364"/>
            <a:ext cx="685804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II – O batismo nas águas e o batismo no Espírito Santo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61826D-7879-454D-9983-5E359D7C2E79}"/>
              </a:ext>
            </a:extLst>
          </p:cNvPr>
          <p:cNvSpPr txBox="1"/>
          <p:nvPr/>
        </p:nvSpPr>
        <p:spPr>
          <a:xfrm>
            <a:off x="3786182" y="1428736"/>
            <a:ext cx="5214974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1 - Paulo e o binômio água Espírito: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“Pois, todos nós fomos batizados em um Espírito, para formar um corpo, quer judeus, quer gregos, quer servos, quer livres, e todos temos bebido de um Espírito” I. Cor. 12:13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BFAEEAB-EEDB-4212-A1F0-0B41A65A639A}"/>
              </a:ext>
            </a:extLst>
          </p:cNvPr>
          <p:cNvSpPr txBox="1"/>
          <p:nvPr/>
        </p:nvSpPr>
        <p:spPr>
          <a:xfrm>
            <a:off x="3714744" y="1142984"/>
            <a:ext cx="5214974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1 - Paulo e o binômio água Espírito: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Paulo claramente afirma que o batismo no Espírito Santo ocorre por ocasião da incorporação do crente no corpo de Cristo e não posteriormente quando ele já está dentro do corpo de Cristo. 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0CFB2D5-A3F5-49F4-A6D4-BD633D357C3C}"/>
              </a:ext>
            </a:extLst>
          </p:cNvPr>
          <p:cNvSpPr txBox="1"/>
          <p:nvPr/>
        </p:nvSpPr>
        <p:spPr>
          <a:xfrm>
            <a:off x="3786182" y="1000108"/>
            <a:ext cx="5214974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1 - Paulo e o binômio água Espírito: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O livro de Efésios repetidas vezes declara que quando recebemos a Cristo como nosso Salvador, nós estamos em Cristo. Em S. João 15 Jesus é apresentado como a videira e nós os ramos. São descrições da união entre Cristo e o crente.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D86923F-F8CB-4855-BA81-0062FD796BC7}"/>
              </a:ext>
            </a:extLst>
          </p:cNvPr>
          <p:cNvSpPr txBox="1"/>
          <p:nvPr/>
        </p:nvSpPr>
        <p:spPr>
          <a:xfrm>
            <a:off x="428596" y="785794"/>
            <a:ext cx="4786346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Três conceitos sobre o batismo no Espírito Santo: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Há os que identificam o batismo no Espírito Santo com o batismo </a:t>
            </a:r>
            <a:r>
              <a:rPr lang="pt-BR" sz="2800" b="1" dirty="0" err="1">
                <a:solidFill>
                  <a:schemeClr val="bg1"/>
                </a:solidFill>
              </a:rPr>
              <a:t>n´água</a:t>
            </a:r>
            <a:r>
              <a:rPr lang="pt-BR" sz="2800" b="1" dirty="0">
                <a:solidFill>
                  <a:schemeClr val="bg1"/>
                </a:solidFill>
              </a:rPr>
              <a:t>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Há aqueles que o identificam com a conversão;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B2989F7-D3EE-4685-BB60-F5E1FBA1CC3E}"/>
              </a:ext>
            </a:extLst>
          </p:cNvPr>
          <p:cNvSpPr txBox="1"/>
          <p:nvPr/>
        </p:nvSpPr>
        <p:spPr>
          <a:xfrm>
            <a:off x="3786182" y="1142984"/>
            <a:ext cx="5214974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2-Pedro e o Binômio Água Espírito: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“Respondeu-lhes Pedro: Arrependei-vos, e cada um de vós seja batizado em nome de Jesus Cristo para remissão dos vossos pecados, e recebereis o dom do Espírito Santo”. Atos 2:38.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26E5A60-CE5B-4367-A9E4-432234302FC6}"/>
              </a:ext>
            </a:extLst>
          </p:cNvPr>
          <p:cNvSpPr txBox="1"/>
          <p:nvPr/>
        </p:nvSpPr>
        <p:spPr>
          <a:xfrm>
            <a:off x="3571868" y="1142984"/>
            <a:ext cx="5214974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2-Pedro e o Binômio Água Espírito: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Pedro também sustenta a conexão entre água e Espírito, e acrescenta ao binômio a idéia de perdão dos pecados, portanto, a justificação.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</a:rPr>
              <a:t>Batismo do Espírito Santo – Dr. Wilson H. </a:t>
            </a:r>
            <a:r>
              <a:rPr lang="pt-BR" sz="2000" b="1" dirty="0" err="1">
                <a:solidFill>
                  <a:schemeClr val="bg1"/>
                </a:solidFill>
              </a:rPr>
              <a:t>Endruveit</a:t>
            </a:r>
            <a:r>
              <a:rPr lang="pt-BR" sz="2000" b="1" dirty="0">
                <a:solidFill>
                  <a:schemeClr val="bg1"/>
                </a:solidFill>
              </a:rPr>
              <a:t>, PhD. 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E590215-D86E-4841-BB44-693AAD0598D3}"/>
              </a:ext>
            </a:extLst>
          </p:cNvPr>
          <p:cNvSpPr txBox="1"/>
          <p:nvPr/>
        </p:nvSpPr>
        <p:spPr>
          <a:xfrm>
            <a:off x="3714744" y="1500174"/>
            <a:ext cx="5214974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3 - João e o Binômio Água Espírito: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“Respondeu Jesus: Em verdade, em verdade te digo: quem não nascer da água e do Espírito, não pode entrar no reino de Deus”. João 3:5.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6082BA3-D3F0-4392-89B5-38BB7C389B31}"/>
              </a:ext>
            </a:extLst>
          </p:cNvPr>
          <p:cNvSpPr txBox="1"/>
          <p:nvPr/>
        </p:nvSpPr>
        <p:spPr>
          <a:xfrm>
            <a:off x="3786182" y="1000108"/>
            <a:ext cx="5214974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3 - João e o Binômio Água Espírito: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De acordo com João, água e Espírito são coincidentes. Partes de uma só experiência. Água símbolo de purificação e Espírito Santo significando poder que apaga os pecados do passado e dá vitória ao cristão em seu viver futuro. 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1FE1100-6E3D-4775-8F9B-72771DCDD3A7}"/>
              </a:ext>
            </a:extLst>
          </p:cNvPr>
          <p:cNvSpPr txBox="1"/>
          <p:nvPr/>
        </p:nvSpPr>
        <p:spPr>
          <a:xfrm>
            <a:off x="3643306" y="1214422"/>
            <a:ext cx="5214974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3 - João e o Binômio Água Espírito: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João associa ao binômio água – Espírito, a entrada no reino de Deus – a filiação. No Capítulo 3, verso 6, João enuncia uma grande lei: “o que é nascido da carne é carne, e o que é nascido do Espírito é espírito”.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AE7147-0634-46B2-AE8D-67F491FCAAFD}"/>
              </a:ext>
            </a:extLst>
          </p:cNvPr>
          <p:cNvSpPr txBox="1"/>
          <p:nvPr/>
        </p:nvSpPr>
        <p:spPr>
          <a:xfrm>
            <a:off x="3714744" y="1500174"/>
            <a:ext cx="5214974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3 - João e o Binômio Água Espírito: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João sugere que só há dois modos de vida – o carnal e o espiritual; e o batismo nas águas é a linha divisória entre os dois modos de vida.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BE601F5-9C8B-4AEC-8707-5EC9D3F09AE9}"/>
              </a:ext>
            </a:extLst>
          </p:cNvPr>
          <p:cNvSpPr txBox="1"/>
          <p:nvPr/>
        </p:nvSpPr>
        <p:spPr>
          <a:xfrm>
            <a:off x="357158" y="1428736"/>
            <a:ext cx="5214974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3 - João e o Binômio Água Espírito: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Antes do batismo (carnal): estou em Adão.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Depois do batismo (espiritual): estou em Cristo. Rom. 8:12. 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8A7C537-882C-455E-86AA-F5C3991012B8}"/>
              </a:ext>
            </a:extLst>
          </p:cNvPr>
          <p:cNvSpPr txBox="1"/>
          <p:nvPr/>
        </p:nvSpPr>
        <p:spPr>
          <a:xfrm>
            <a:off x="428596" y="1571612"/>
            <a:ext cx="5214974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3 - João e o Binômio Água Espírito: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Antes: estou vestido de Adão.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Depois: estou revestido de Cristo. </a:t>
            </a:r>
            <a:r>
              <a:rPr lang="pt-BR" sz="2800" b="1" dirty="0" err="1">
                <a:solidFill>
                  <a:schemeClr val="bg1"/>
                </a:solidFill>
              </a:rPr>
              <a:t>Gál</a:t>
            </a:r>
            <a:r>
              <a:rPr lang="pt-BR" sz="2800" b="1" dirty="0">
                <a:solidFill>
                  <a:schemeClr val="bg1"/>
                </a:solidFill>
              </a:rPr>
              <a:t>.3:27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197E920-CC91-4C36-8DD4-FCA8866EBB4D}"/>
              </a:ext>
            </a:extLst>
          </p:cNvPr>
          <p:cNvSpPr txBox="1"/>
          <p:nvPr/>
        </p:nvSpPr>
        <p:spPr>
          <a:xfrm>
            <a:off x="285720" y="1357298"/>
            <a:ext cx="5214974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3 - João e o Binômio Água Espírito: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Antes: estou no corpo do pecado.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Depois: estou no corpo de Cristo. I Cor. 12:13. 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1FEB1B-4FA7-45E7-AD87-4341DF7E8888}"/>
              </a:ext>
            </a:extLst>
          </p:cNvPr>
          <p:cNvSpPr txBox="1"/>
          <p:nvPr/>
        </p:nvSpPr>
        <p:spPr>
          <a:xfrm>
            <a:off x="357158" y="1500174"/>
            <a:ext cx="5214974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3 - João e o Binômio Água Espírito: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Antes: participo da natureza carnal.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Depois: participo da natureza Divina. II Ped. 1: 3,4. 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71C039B-3F8C-47B6-9738-E4CFB1CB5AC1}"/>
              </a:ext>
            </a:extLst>
          </p:cNvPr>
          <p:cNvSpPr txBox="1"/>
          <p:nvPr/>
        </p:nvSpPr>
        <p:spPr>
          <a:xfrm>
            <a:off x="500034" y="714356"/>
            <a:ext cx="4786346" cy="45858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Três conceitos sobre o batismo no Espírito Santo: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Os pentecostais afirmam que o batismo no Espírito Santo é uma experiência distinta e posterior à conversão.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8AE1EDC-8980-4A94-A9A4-029B726A2C2C}"/>
              </a:ext>
            </a:extLst>
          </p:cNvPr>
          <p:cNvSpPr txBox="1"/>
          <p:nvPr/>
        </p:nvSpPr>
        <p:spPr>
          <a:xfrm>
            <a:off x="285720" y="1285860"/>
            <a:ext cx="5214974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3 - João e o Binômio Água Espírito: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Antes: estou sob as potestades das trevas ou domínio do pecado.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Depois: sou transportado para o reino do Filho. Col.1: 13,14.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7B2E9B-C56D-48F4-A043-3D232ECD1E56}"/>
              </a:ext>
            </a:extLst>
          </p:cNvPr>
          <p:cNvSpPr txBox="1"/>
          <p:nvPr/>
        </p:nvSpPr>
        <p:spPr>
          <a:xfrm>
            <a:off x="214282" y="642918"/>
            <a:ext cx="6072230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No batismo, o pecador arrependido entra num relacionamento com a Trindade: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Com Cristo – o converso é incorporado no corpo de Cristo pelo batismo.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Com Deus – o converso entra na família de Deus como filho – filiação.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98ECF11-DB2D-4C3D-B3D6-DDF2C3693E38}"/>
              </a:ext>
            </a:extLst>
          </p:cNvPr>
          <p:cNvSpPr txBox="1"/>
          <p:nvPr/>
        </p:nvSpPr>
        <p:spPr>
          <a:xfrm>
            <a:off x="285720" y="857232"/>
            <a:ext cx="5572164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No batismo, o pecador arrependido entra num relacionamento com a Trindade: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Com o Espírito Santo – converso recebe o dom do Espírito Santo.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3">
            <a:extLst>
              <a:ext uri="{FF2B5EF4-FFF2-40B4-BE49-F238E27FC236}">
                <a16:creationId xmlns:a16="http://schemas.microsoft.com/office/drawing/2014/main" id="{1E9B82E1-01DD-42A1-B5C2-693E36D1A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357313"/>
            <a:ext cx="7786688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“Há três pessoas vivas pertencentes à Divindade; em nome destes três grandes poderes – o Pai, o Filho e o Espírito Santo – os que recebem a Cristo por fé viva são batizados, e esses poderes cooperarão com os súditos obedientes ao Céu em seus esforços para viver a nova vida em Cristo”.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 </a:t>
            </a:r>
            <a:r>
              <a:rPr lang="pt-BR" altLang="pt-BR" sz="2000" b="1">
                <a:solidFill>
                  <a:schemeClr val="bg1"/>
                </a:solidFill>
              </a:rPr>
              <a:t>Evangelismo, pág. 615 - Batismo do Espírito Santo – Dr. Wilson H. Endruveit, PhD.</a:t>
            </a:r>
            <a:endParaRPr lang="pt-BR" altLang="pt-BR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6E1AFA9-03A2-4B64-AE06-F8360B3A37B0}"/>
              </a:ext>
            </a:extLst>
          </p:cNvPr>
          <p:cNvSpPr txBox="1"/>
          <p:nvPr/>
        </p:nvSpPr>
        <p:spPr>
          <a:xfrm>
            <a:off x="1142976" y="2071678"/>
            <a:ext cx="685804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III – Espírito Santo como agente e dom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3">
            <a:extLst>
              <a:ext uri="{FF2B5EF4-FFF2-40B4-BE49-F238E27FC236}">
                <a16:creationId xmlns:a16="http://schemas.microsoft.com/office/drawing/2014/main" id="{4433072B-9325-44AB-9268-2B64C2549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428750"/>
            <a:ext cx="47148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Quando dizemos que o Espírito Santo é um dom de Deus no batismo n´água não estamos negando que o Espírito Santo é o agente da conversão. A influência do Espírito Santo é sentida pelo pecador antes do batismo. </a:t>
            </a:r>
            <a:endParaRPr lang="pt-BR" altLang="pt-BR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3">
            <a:extLst>
              <a:ext uri="{FF2B5EF4-FFF2-40B4-BE49-F238E27FC236}">
                <a16:creationId xmlns:a16="http://schemas.microsoft.com/office/drawing/2014/main" id="{61B3E7E5-8102-4958-BB77-8E4F26402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857375"/>
            <a:ext cx="43576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Quando o pecador decide aceitar a Cristo, o Espírito Santo passa a habitar nele. Assim, o Espírito Santo é o agente e o dom na conversão batismo.</a:t>
            </a:r>
            <a:endParaRPr lang="pt-BR" altLang="pt-BR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3">
            <a:extLst>
              <a:ext uri="{FF2B5EF4-FFF2-40B4-BE49-F238E27FC236}">
                <a16:creationId xmlns:a16="http://schemas.microsoft.com/office/drawing/2014/main" id="{EBD484D7-69A2-42DE-890D-38B9BCB1A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285875"/>
            <a:ext cx="8001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“Mediante um agente tão invisível como o vento, está Cristo continuamente operando no coração. Pouco a pouco, sem que o objeto dessa obra tenha talvez consciência do fato, produzem-se impressões que tendem a atrair a alma para Cristo. Estas se podem causar meditando nEle, lendo as Escrituras, ou ouvindo a palavra do pregador. De repente, ao chegar o Espírito com mais direto apelo, a alma entrega-se alegremente a Jesus...</a:t>
            </a:r>
            <a:endParaRPr lang="pt-BR" altLang="pt-BR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3">
            <a:extLst>
              <a:ext uri="{FF2B5EF4-FFF2-40B4-BE49-F238E27FC236}">
                <a16:creationId xmlns:a16="http://schemas.microsoft.com/office/drawing/2014/main" id="{377C716F-AD83-41BF-8FB7-229FE660D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143000"/>
            <a:ext cx="842962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 Isso é chamado por muitos uma conversão repentina; é, no entanto, o resultado de longo processo de conquista efetuado pelo Espírito de Deus – processo paciente e prolongado... Quando o Espírito de Deus toma posse do coração, transforma a vida... A benção vem quando, pela fé, a alma se entrega a Deus. Então, aquele poder que olho algum não pode discernir, cria um novo ser à imagem de Deus.” 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DTN, 151 e 152.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F8C95FC-BC95-4BCF-ADBE-4AD5EDA9E67E}"/>
              </a:ext>
            </a:extLst>
          </p:cNvPr>
          <p:cNvSpPr txBox="1"/>
          <p:nvPr/>
        </p:nvSpPr>
        <p:spPr>
          <a:xfrm>
            <a:off x="1214414" y="1928802"/>
            <a:ext cx="685804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IV – Batismo nas águas no Novo Testamento – sentido amplo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B88F5FF-89E5-404C-9C7B-FE8B1EBDF3B6}"/>
              </a:ext>
            </a:extLst>
          </p:cNvPr>
          <p:cNvSpPr txBox="1"/>
          <p:nvPr/>
        </p:nvSpPr>
        <p:spPr>
          <a:xfrm>
            <a:off x="1071538" y="2428868"/>
            <a:ext cx="685804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 – O batismo de Jesus 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>
            <a:extLst>
              <a:ext uri="{FF2B5EF4-FFF2-40B4-BE49-F238E27FC236}">
                <a16:creationId xmlns:a16="http://schemas.microsoft.com/office/drawing/2014/main" id="{92A6745A-DFA5-4892-AB68-82B4AAD6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500188"/>
            <a:ext cx="41433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Muitas pessoas vêem o batismo nas águas como um simples rito exterior. Esta é uma das razões porque alguns relutam associar o Espírito Santo ao batismo nas águas. </a:t>
            </a:r>
            <a:endParaRPr lang="pt-BR" altLang="pt-BR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2968D50-DF9F-46B1-9CB0-0D6EFA30C8E9}"/>
              </a:ext>
            </a:extLst>
          </p:cNvPr>
          <p:cNvSpPr txBox="1"/>
          <p:nvPr/>
        </p:nvSpPr>
        <p:spPr>
          <a:xfrm>
            <a:off x="285720" y="714356"/>
            <a:ext cx="500066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1- Batismo nas águas associado ao arrependimento:</a:t>
            </a:r>
          </a:p>
        </p:txBody>
      </p:sp>
      <p:sp>
        <p:nvSpPr>
          <p:cNvPr id="41987" name="CaixaDeTexto 2">
            <a:extLst>
              <a:ext uri="{FF2B5EF4-FFF2-40B4-BE49-F238E27FC236}">
                <a16:creationId xmlns:a16="http://schemas.microsoft.com/office/drawing/2014/main" id="{635D7837-73CF-4E28-BDCF-81F2FC0BD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428875"/>
            <a:ext cx="5000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batismo em si não conferia o arrependimento, mas apontava para o modo de obtê-lo. Pelo fato do batismo estar ligado ao arrependimento é que nos sentimos embaraçados que Jesus devesse ser batizado. 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E4DA71B-4313-4017-A6A3-3A625D32D66C}"/>
              </a:ext>
            </a:extLst>
          </p:cNvPr>
          <p:cNvSpPr txBox="1"/>
          <p:nvPr/>
        </p:nvSpPr>
        <p:spPr>
          <a:xfrm>
            <a:off x="285720" y="857232"/>
            <a:ext cx="500066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2- Batismo nas águas associado à morte de Jesus:  </a:t>
            </a:r>
          </a:p>
        </p:txBody>
      </p:sp>
      <p:sp>
        <p:nvSpPr>
          <p:cNvPr id="43011" name="CaixaDeTexto 2">
            <a:extLst>
              <a:ext uri="{FF2B5EF4-FFF2-40B4-BE49-F238E27FC236}">
                <a16:creationId xmlns:a16="http://schemas.microsoft.com/office/drawing/2014/main" id="{A0E22351-EF82-47C3-9A5A-058050B20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857500"/>
            <a:ext cx="5000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Ele identificou-se mais profundamente com o pecador quando tomou sobre Si na cruz a responsabilidade do pecador. 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B0AC461-DF10-4265-84D9-38C24620CD7C}"/>
              </a:ext>
            </a:extLst>
          </p:cNvPr>
          <p:cNvSpPr txBox="1"/>
          <p:nvPr/>
        </p:nvSpPr>
        <p:spPr>
          <a:xfrm>
            <a:off x="142844" y="714356"/>
            <a:ext cx="535785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3- Batismo nas águas segundo Pedro – associado ao comprometimento:</a:t>
            </a:r>
          </a:p>
        </p:txBody>
      </p:sp>
      <p:sp>
        <p:nvSpPr>
          <p:cNvPr id="44035" name="CaixaDeTexto 2">
            <a:extLst>
              <a:ext uri="{FF2B5EF4-FFF2-40B4-BE49-F238E27FC236}">
                <a16:creationId xmlns:a16="http://schemas.microsoft.com/office/drawing/2014/main" id="{1AD10ADD-3E80-403F-B3D2-7BE58C5A6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857500"/>
            <a:ext cx="5000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Pedro usa a arca do dilúvio, pela qual Noé e sua família foram salvos, como uma figura do batismo cristão. “Batismo como verdadeira figura agora nos salva” diz ele. I Ped. 3:21. 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0DBBF06-7456-4FFD-9016-C493A871DB2F}"/>
              </a:ext>
            </a:extLst>
          </p:cNvPr>
          <p:cNvSpPr txBox="1"/>
          <p:nvPr/>
        </p:nvSpPr>
        <p:spPr>
          <a:xfrm>
            <a:off x="2571736" y="928670"/>
            <a:ext cx="635798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4- Batismo nas águas segundo Paulo – associado à justificação:</a:t>
            </a:r>
          </a:p>
        </p:txBody>
      </p:sp>
      <p:sp>
        <p:nvSpPr>
          <p:cNvPr id="45059" name="CaixaDeTexto 2">
            <a:extLst>
              <a:ext uri="{FF2B5EF4-FFF2-40B4-BE49-F238E27FC236}">
                <a16:creationId xmlns:a16="http://schemas.microsoft.com/office/drawing/2014/main" id="{DE9E039E-B718-429D-B662-DA3B59045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714625"/>
            <a:ext cx="5000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Em Romanos 6, Paulo declara que os cristãos são sepultados pelo batismo na morte de Cristo, para que como Cristo ressuscitou dos mortos, assim nós também andemos em novidade de vida. </a:t>
            </a: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2">
            <a:extLst>
              <a:ext uri="{FF2B5EF4-FFF2-40B4-BE49-F238E27FC236}">
                <a16:creationId xmlns:a16="http://schemas.microsoft.com/office/drawing/2014/main" id="{8C30EAEB-489F-48E0-A819-AE1AE2FBE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714625"/>
            <a:ext cx="5000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Paulo une o batismo n´água com a cruz (justificação), em Romanos 6:3 em diante e I Cor. 6:11, como partes de um todo. O batismo n´água sendo a parte exterior e a justificação a parte interior da mesma experiência.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9AE980-11EF-4E7D-873B-829F87C5D685}"/>
              </a:ext>
            </a:extLst>
          </p:cNvPr>
          <p:cNvSpPr txBox="1"/>
          <p:nvPr/>
        </p:nvSpPr>
        <p:spPr>
          <a:xfrm>
            <a:off x="2571736" y="928670"/>
            <a:ext cx="635798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4- Batismo nas águas segundo Paulo – associado à justificação:</a:t>
            </a: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2">
            <a:extLst>
              <a:ext uri="{FF2B5EF4-FFF2-40B4-BE49-F238E27FC236}">
                <a16:creationId xmlns:a16="http://schemas.microsoft.com/office/drawing/2014/main" id="{8342C09F-C210-496E-8827-577384F6F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2643188"/>
            <a:ext cx="5000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arenBoth"/>
            </a:pPr>
            <a:r>
              <a:rPr lang="pt-BR" altLang="pt-BR" sz="2800" b="1">
                <a:solidFill>
                  <a:schemeClr val="bg1"/>
                </a:solidFill>
              </a:rPr>
              <a:t>o batismo como a justificação, é algo feito por outro em nosso favor;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(2) o batismo, como a justificação, fala da incorporação em Cristo.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0DD6FC-BB34-45CF-8A8F-514092EFC263}"/>
              </a:ext>
            </a:extLst>
          </p:cNvPr>
          <p:cNvSpPr txBox="1"/>
          <p:nvPr/>
        </p:nvSpPr>
        <p:spPr>
          <a:xfrm>
            <a:off x="2571736" y="928670"/>
            <a:ext cx="635798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4- Batismo nas águas segundo Paulo – associado à justificação:</a:t>
            </a: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2">
            <a:extLst>
              <a:ext uri="{FF2B5EF4-FFF2-40B4-BE49-F238E27FC236}">
                <a16:creationId xmlns:a16="http://schemas.microsoft.com/office/drawing/2014/main" id="{3BA501AF-1682-4D7B-8B9B-DB2D4C9DD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143125"/>
            <a:ext cx="50006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indent="-1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batismo só tem significado quando ligado à cruz – ao que lá aconteceu. Sem esse elemento essencial da fé na cruz, a aplicação da água, mesmo acompanhada pelas palavras adequadas, não agrega valor ao batismo.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6D57EF-CBDB-4596-B8EB-5EBE0B6616A7}"/>
              </a:ext>
            </a:extLst>
          </p:cNvPr>
          <p:cNvSpPr txBox="1"/>
          <p:nvPr/>
        </p:nvSpPr>
        <p:spPr>
          <a:xfrm>
            <a:off x="-32" y="642918"/>
            <a:ext cx="635798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4- Batismo nas águas segundo Paulo – associado à justificação:</a:t>
            </a: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ixaDeTexto 2">
            <a:extLst>
              <a:ext uri="{FF2B5EF4-FFF2-40B4-BE49-F238E27FC236}">
                <a16:creationId xmlns:a16="http://schemas.microsoft.com/office/drawing/2014/main" id="{C1D63E76-3BE0-45EF-9F10-8ECC0F928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500313"/>
            <a:ext cx="53578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Paulo liga o batismo à cruz da reconciliação num único ato para salientar que o batismo é mais do que um ato humano. É mais do que uma expressão subjetiva de fé. É mais do que um testemunho humano público.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E1BD76-E562-4F8B-A14E-4D6ADC9B9902}"/>
              </a:ext>
            </a:extLst>
          </p:cNvPr>
          <p:cNvSpPr txBox="1"/>
          <p:nvPr/>
        </p:nvSpPr>
        <p:spPr>
          <a:xfrm>
            <a:off x="-32" y="642918"/>
            <a:ext cx="635798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4- Batismo nas águas segundo Paulo – associado à justificação:</a:t>
            </a:r>
          </a:p>
        </p:txBody>
      </p:sp>
    </p:spTree>
  </p:cSld>
  <p:clrMapOvr>
    <a:masterClrMapping/>
  </p:clrMapOvr>
  <p:transition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aixaDeTexto 2">
            <a:extLst>
              <a:ext uri="{FF2B5EF4-FFF2-40B4-BE49-F238E27FC236}">
                <a16:creationId xmlns:a16="http://schemas.microsoft.com/office/drawing/2014/main" id="{B0894693-B217-4B48-9C16-11B1254B8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643188"/>
            <a:ext cx="5000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É no batismo que o Espírito Santo aplica em nós o que Jesus fez por nós na cruz. Batismo é uma manifestação exterior do novo nascimento, da justificação e da filiação.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989E3E-42C1-4DDF-A806-1443106F0FF8}"/>
              </a:ext>
            </a:extLst>
          </p:cNvPr>
          <p:cNvSpPr txBox="1"/>
          <p:nvPr/>
        </p:nvSpPr>
        <p:spPr>
          <a:xfrm>
            <a:off x="-32" y="716332"/>
            <a:ext cx="635798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4- Batismo nas águas segundo Paulo – associado à justificação: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178F39BC-68E4-49B4-9541-34FEA7AC7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286000"/>
            <a:ext cx="47863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Porquê Jesus foi batizado se Ele não tinha pecados dos quais se arrepender? </a:t>
            </a:r>
          </a:p>
        </p:txBody>
      </p:sp>
    </p:spTree>
  </p:cSld>
  <p:clrMapOvr>
    <a:masterClrMapping/>
  </p:clrMapOvr>
  <p:transition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502A6E1-58E5-428D-BAA8-BEC2323DDF59}"/>
              </a:ext>
            </a:extLst>
          </p:cNvPr>
          <p:cNvSpPr txBox="1"/>
          <p:nvPr/>
        </p:nvSpPr>
        <p:spPr>
          <a:xfrm>
            <a:off x="1071538" y="2714620"/>
            <a:ext cx="685804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CONCLUSÃO</a:t>
            </a:r>
          </a:p>
        </p:txBody>
      </p:sp>
    </p:spTree>
  </p:cSld>
  <p:clrMapOvr>
    <a:masterClrMapping/>
  </p:clrMapOvr>
  <p:transition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aixaDeTexto 2">
            <a:extLst>
              <a:ext uri="{FF2B5EF4-FFF2-40B4-BE49-F238E27FC236}">
                <a16:creationId xmlns:a16="http://schemas.microsoft.com/office/drawing/2014/main" id="{09E11D6D-8431-457F-A095-AE2196D61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857375"/>
            <a:ext cx="5000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batismo nas águas não é para ser visto como um simples rito exterior, pois as Escrituras reprovam a simples aparência exterior. Mat. 23: 23 em diante, Sal. 51:10, Rom. 2:28, etc.; </a:t>
            </a:r>
          </a:p>
        </p:txBody>
      </p:sp>
    </p:spTree>
  </p:cSld>
  <p:clrMapOvr>
    <a:masterClrMapping/>
  </p:clrMapOvr>
  <p:transition>
    <p:randomBa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aixaDeTexto 2">
            <a:extLst>
              <a:ext uri="{FF2B5EF4-FFF2-40B4-BE49-F238E27FC236}">
                <a16:creationId xmlns:a16="http://schemas.microsoft.com/office/drawing/2014/main" id="{3F594C77-5190-4D8F-A598-377207249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071688"/>
            <a:ext cx="50006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batismo nas águas está associado com recepção do Espírito Santo, filiação, justificação, incorporação e comprometimento. </a:t>
            </a:r>
          </a:p>
        </p:txBody>
      </p:sp>
    </p:spTree>
  </p:cSld>
  <p:clrMapOvr>
    <a:masterClrMapping/>
  </p:clrMapOvr>
  <p:transition>
    <p:randomBa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ixaDeTexto 2">
            <a:extLst>
              <a:ext uri="{FF2B5EF4-FFF2-40B4-BE49-F238E27FC236}">
                <a16:creationId xmlns:a16="http://schemas.microsoft.com/office/drawing/2014/main" id="{C24D78BB-A0FB-4B2E-8F55-CE6AFC0A5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071563"/>
            <a:ext cx="550068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No ato do batismo três elementos se unem ao mesmo tempo: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lado humano – arrependimento e fé;</a:t>
            </a:r>
          </a:p>
          <a:p>
            <a:pPr algn="ctr" eaLnBrk="1" hangingPunct="1">
              <a:buFontTx/>
              <a:buChar char="-"/>
            </a:pPr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lado divino – o recebimento do Espírito Santo, adoção na família de Deus, o perdão dos pecados – justificação;</a:t>
            </a:r>
          </a:p>
        </p:txBody>
      </p:sp>
    </p:spTree>
  </p:cSld>
  <p:clrMapOvr>
    <a:masterClrMapping/>
  </p:clrMapOvr>
  <p:transition>
    <p:randomBa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aixaDeTexto 2">
            <a:extLst>
              <a:ext uri="{FF2B5EF4-FFF2-40B4-BE49-F238E27FC236}">
                <a16:creationId xmlns:a16="http://schemas.microsoft.com/office/drawing/2014/main" id="{33F462A9-FB82-4D74-8653-02DF154E0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500188"/>
            <a:ext cx="4857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No ato do batismo três elementos se unem ao mesmo tempo: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lado da igreja – incorporação na comunidade dos crentes – torna-se membro da igreja. </a:t>
            </a:r>
          </a:p>
        </p:txBody>
      </p:sp>
    </p:spTree>
  </p:cSld>
  <p:clrMapOvr>
    <a:masterClrMapping/>
  </p:clrMapOvr>
  <p:transition>
    <p:randomBa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aixaDeTexto 2">
            <a:extLst>
              <a:ext uri="{FF2B5EF4-FFF2-40B4-BE49-F238E27FC236}">
                <a16:creationId xmlns:a16="http://schemas.microsoft.com/office/drawing/2014/main" id="{3F6C1DB6-4D56-4602-B27C-4D3C0180D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357313"/>
            <a:ext cx="42148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batismo no Espírito Santo é uma experiência inicial e coincide com o batismo nas águas. No Novo Testamento água e Espírito Santo vão juntos. É um binômio inseparável.</a:t>
            </a:r>
          </a:p>
        </p:txBody>
      </p:sp>
    </p:spTree>
  </p:cSld>
  <p:clrMapOvr>
    <a:masterClrMapping/>
  </p:clrMapOvr>
  <p:transition>
    <p:randomBa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aixaDeTexto 2">
            <a:extLst>
              <a:ext uri="{FF2B5EF4-FFF2-40B4-BE49-F238E27FC236}">
                <a16:creationId xmlns:a16="http://schemas.microsoft.com/office/drawing/2014/main" id="{A51A1D8A-C01D-47A4-81FC-9C4D29BED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714500"/>
            <a:ext cx="4000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Necessito ter um encontro diário com o Espírito Santo cada dia na primeira hora de cada manhã, para relembrar e renovar o meu batismo.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>
            <a:extLst>
              <a:ext uri="{FF2B5EF4-FFF2-40B4-BE49-F238E27FC236}">
                <a16:creationId xmlns:a16="http://schemas.microsoft.com/office/drawing/2014/main" id="{36A4BABF-AEE3-4917-9130-249F0561C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785938"/>
            <a:ext cx="6858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“Jesus não recebeu o batismo como confissão de pecado de Sua própria parte. Identificou-se com os pecadores, dando os passos que nos cumpre dar.”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D.T.N., pág. 96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3BFAA5FE-B18B-4D08-AF81-B7D51C31C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428750"/>
            <a:ext cx="47863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Na oração batismal Jesus pediu duas coisas ao Pai: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1º - Suplicou poder para vencer;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2º - Pediu uma prova que Deus O aceitava. D.T.N., pág. 97.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250BF7AC-16C4-4988-B967-B12581620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143000"/>
            <a:ext cx="47863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Em resposta, o Pai: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1º -  Enviou o Espírito Santo“ em forma de uma pomba de mais pura luz”. D.T.N., pág. 98;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2º - Disse: “Este é o Meu Filho amado, em quem Me comprazo” . Lucas 3:22.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id="{563946B3-AAC9-4E3F-98D3-E9DAD76D8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643063"/>
            <a:ext cx="73580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“A luz que se projetou das portas abertas sobre a cabeça de nosso Salvador, incidirá sobre nós ao pedirmos auxílio para resistir à tentação”. “ A voz que falou a Cristo, diz a toda alma crente: Este é o Meu filho amado, em quem Me comprazo”.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 D.T.N., pág. 99.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2176</Words>
  <Application>Microsoft Office PowerPoint</Application>
  <PresentationFormat>Apresentação na tela (4:3)</PresentationFormat>
  <Paragraphs>212</Paragraphs>
  <Slides>56</Slides>
  <Notes>56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9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Batismo No Espirito Santo</dc:title>
  <dc:subject>www.4tons.com</dc:subject>
  <dc:creator>Pr. MARCELO AUGUSTO DE CARVALHO</dc:creator>
  <cp:keywords>www.4tons.com</cp:keywords>
  <dc:description>COMÉRCIO PROIBIDO. USO PESSOAL</dc:description>
  <cp:lastModifiedBy>Pr. Marcelo Carvalho</cp:lastModifiedBy>
  <cp:revision>1</cp:revision>
  <dcterms:created xsi:type="dcterms:W3CDTF">2009-06-21T15:00:37Z</dcterms:created>
  <dcterms:modified xsi:type="dcterms:W3CDTF">2019-10-21T12:22:13Z</dcterms:modified>
</cp:coreProperties>
</file>