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59" r:id="rId7"/>
    <p:sldId id="258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4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30DDA50-D3F6-4777-B6E3-755F9E82A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E51048-E2E7-4362-826C-56F32E4D0C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BF4C69-CB37-4806-9596-830FBCFB383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6F05D91-0351-4F6F-9403-F75A915DF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8AECD6B-F032-4938-BC87-B826431B6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72822-B241-4F93-9CB3-DE9E00893F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B84625-E066-4A70-BCBD-AE2EB31E1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20A642-F104-44C3-93E2-43C34E4C62F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1C7F7433-BA78-49F7-BFFA-11C43024C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27C0E188-0559-4F72-BC16-FBDDAF869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10E04640-93A7-45FF-9F67-C3DFCD38B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79A3BE-B8E3-4904-8836-E4EB8562A941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E8BD4B08-3F77-4314-A991-E4123A830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353EFB0B-D87A-4C6E-897A-75B4CA540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54ED9AAB-EEAC-4D70-AC27-A0ED6CCA4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95BF37-4086-4698-95E2-1DBF72FD77E5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4E78DE3C-A628-40E0-9BF0-B763E572F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470989C3-4309-4186-AD51-0D1BC2C57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BB5CC204-461D-487D-B1AB-C18E310F9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F491F-F7D1-4F30-84D7-02C246FB161C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B2709E1A-2304-4923-B677-7F34BFF8F6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66F15072-6A1A-4723-85DE-06FB84FAE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94EF6080-65CB-40F7-92D2-1AD62D14B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B64F11-CB46-4BE8-82B2-CF73DF72EC78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21680458-0028-434E-ABA3-20DD97776A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D220286F-4E36-47F4-9B1D-B4694BE5D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CB788DDB-1BFD-4C3D-9B81-4E2026046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C3D9B-4CB9-48FD-99B9-5A1620A383C0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11C10DA0-E515-426C-885B-3A66E8933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8AD8DFBC-4A33-46AE-978E-0B0FDB5F6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82A0465F-FED3-434D-B576-FB3D69C47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5C2C2-E49C-494D-ACBD-ECCD96654765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BCD8EA25-96C9-4D35-8821-EB590719B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E29E2010-D470-4601-994F-25C47DEBC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EDB667F0-E8C3-43AA-9B21-56F298724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E09656-9BC0-4DCE-8430-2B6763ECA5E4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344981C2-7F16-4C81-968A-607A79108F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616A7DD6-3F58-47D1-B537-D6D3534A7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E2C905D8-1591-4694-8908-7B065BDC4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FAE0FB-DACE-4293-9AA6-99D308BA0D52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1C56B544-CCB0-406C-B4C5-029E6EEC2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8EBFFEDE-76F2-4F56-B778-396DB6494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A0AF182C-17E1-4DB8-AB21-E1EFCECBF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C4AB06-CAAC-43B2-863B-6E3CCD901105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B83092DD-0A81-4AAF-B9CE-667C9E0BF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3ED0596B-9812-4FE0-B35C-861EAB1351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8CA95DE5-10F8-4897-8613-1B866029B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30E76B-BF1D-4DFF-984F-ED3D03D9058C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D7F4E491-B111-426A-B562-6030A2630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1F69DA88-FA4E-4B00-974D-AC29F7AFA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E04F09BF-33BA-46F5-AC97-078BD8C88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0A2956-5C2B-4200-8226-2CA555BF87D1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0CC66764-D5FF-4445-BCA9-5813A93832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8FC09EDD-802D-47BB-9BDE-A43837FE1D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6FB55EC2-AB13-4314-89EE-32776C31D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B62BDC-FEEB-45AB-A2A4-03CE742E9C4C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15A0102E-6138-4329-95E2-67E96420F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473F0350-0D2F-452A-AD9D-2DE42EC62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45315A83-DF7D-481A-8217-4F035D8FF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D565F1-9361-484D-9474-2D25CA8FC264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EA7A4665-B150-4739-A61F-D51B0F78AB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ED55FCAB-04F3-4B99-AF4A-D394A0C28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1EC6D679-5B41-4816-ACE0-B39A71516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FB70AC-7E13-4D88-B19F-0933534B541D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F203258E-E252-4A0C-A9EE-A69204E96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9E6B1DAF-FDDE-44C9-A99C-AC11A0EA8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6003F8F8-D4FC-44C1-B1DC-72203187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6841AB-15A3-40C5-8EB3-B9B35B81A4C0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126DD4F0-094E-4F8C-8905-F5BCD2DD2C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CF79E5CD-33E2-482E-AD96-4ED96BF70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A79BECD7-2462-4F9E-8748-6BD30D920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C1FB6B-6C42-46F6-97F4-12BA57F88DE6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4E07A1B0-F4B1-4266-A050-4CC3539A1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ACBD2B87-BB84-4633-BD3A-207F18830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3E5BEC1A-5EDD-4CCC-A8F8-570B87124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8AD9CE-69BA-4959-81BA-EE6CB326A5DD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BE74C9BF-C9CC-4607-A48C-EE9ABF73D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F0E926F2-C475-4F80-9818-BDF424378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0B680193-DB1F-4F63-B3E2-2D5BFC541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1CD2B8-40DB-481A-9360-DB9743AAB2AA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FA47B1F2-55AF-429A-B7FF-D17EF98ED8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8DC26F2D-A089-4E6C-B6B5-C7FAA8E42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6323C538-90A9-4EDA-817E-C666A1AB0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FAB96A-6E38-466A-B420-8D2A8F8CEDE2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790CF4CA-4CC2-41E1-BF88-C742314E5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730689F5-AC63-42A5-89A2-BBDA82A46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A1E1B26C-0335-4D9A-945B-99FABE425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616359-09DB-4262-A405-61E870CF747F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0D550E53-A522-4BD0-AF33-0510DA7E2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E0285C42-F7E3-425E-9A2F-E02156DEF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34495C1F-3E61-4418-8607-508C937C6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3B6028-9FC9-4748-AA18-593F71FC17BD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135FA9DE-1AA5-4113-8607-D5E00379D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8FD69E2A-4C40-4C16-B3B3-50081BB941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F8E23331-5DF9-4FE4-A394-B41183972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2E0E13-19D4-44CB-8B81-53F6A806F078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D77DDB75-5E7C-4DDF-BE58-B99CD19A24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D6564285-1C3D-4D0E-99D3-C465C3B3E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691C4AF0-5646-4830-B596-75F6670AD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CE117E-7D62-4FD3-84E2-C745E61E0FB8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E8EF4D9E-7490-4526-B6CC-C5D052076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7F93708A-1CD7-4D4E-AC06-A8E6EDAA7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57D990F0-6425-4D73-ADAC-667915FAC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F9F0AC-8CF0-4109-914B-3D694BA1209F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D2286E6D-87F8-4000-8884-79554553F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D396A2AA-DEA5-482C-B2CF-17E73D6C9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1472C2FA-B716-4A8E-B301-AE301E24C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3020D0-EC3E-4F5D-965B-65EF6C24A257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B4B092AD-6DC6-4AFB-910F-C182D6B6DF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199D4871-B3B3-4C65-98B6-252D43379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FDDCE6E5-4D47-4C80-8046-78B92F0B7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D6E500-392C-4958-83E4-26F9F1B0A864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A87AD54E-0A12-47AB-A155-6D7A3A906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554BAD8D-B13D-489E-938C-10C1A6C6B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0492A6FF-34BF-4E37-BEDE-151962564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EF1D86-346E-41A3-AB19-F9EA1B71E3BE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C0A3CC-9039-400B-8F7D-ADA366EA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F0A6-4541-4F5D-9ED5-5D3D0D33FC0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3F903-E850-4FC3-A8B0-1A609705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56052C-8287-4AC2-A549-DE330FF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3C9F7-E2A7-4173-91B3-C5B1E17D3F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3344630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8F61F1-C459-4180-9842-9F2C8C58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F418-81B0-46C4-885C-1619DDDEF9E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959642-C0F2-4EA8-8C9D-57E52B1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7516E6-6AC3-4068-B7A6-3D507198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FFD01-C4E3-41D7-ABD5-219AF9942B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76520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5AC21-7FA6-4EC0-AF6E-1D9D9C7B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6BD0-FEBB-44CA-B024-3640A242AF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F5D206-D7D8-4130-9294-6B6C7626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F7C683-F8EC-47D6-A5AF-E3534836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D518-99BD-4922-8599-F021B78E13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494090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54A5D-F035-4F7C-964A-81C71078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4778-F241-4BFC-A6C6-996F44F5C2E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D00D4-C8C8-44ED-A8CB-6918103F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80A9B-C8E5-4FB7-8263-AB12DA48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440C8-5AE0-4979-BAE1-5F79DE841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446956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09B20-541C-4030-BC6F-B56F17E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4369-7E7A-4834-A0F8-13DDDE2A19E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4B587E-DE48-4D6E-9D83-E399003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DC8257-90CE-4027-B029-312AD1C8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0218-3F85-4D05-A84E-50BE1A5085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39532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DF8F9A2-F7D5-4AAF-94A5-8A84BD7B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ED38-CA90-4C74-8721-EDA3EF13DA2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859A52-FE20-4CCB-B5B9-5CD8CEB8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058524-9037-4A71-883A-6B9BC585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7936C-3161-40BE-AC82-6F6CF893BC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18085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B740475-9504-4E21-8477-782EB3EB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1749-29E5-40E7-8793-58A96BD4867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2731940-878A-4F2A-A4D4-E4BFF4F6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CFF4D70-3B2B-4EF9-AFEE-F8203619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D04F-5D02-4835-9189-8A1DA40F6B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694705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9F5B949-8F09-4E19-A5C5-0D999EE4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4DA8-B7E2-4589-B4BA-F32A5DF54A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86D0195-5EF2-4298-91FD-024767FA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2F22B95-5716-40FF-A0B9-A97F06CA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223C-DBD5-405B-9F13-772D9057AF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397696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9587C07-9FF5-406A-B77B-42B0DA43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EA84-B45E-4222-BE1D-8321DC75663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1BBF3F2-09B7-4D76-8D73-6355C91D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CF3ED53-8C57-4FEB-AEF5-1615D03C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73F2-1125-4721-B2BD-E827DCB0F7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655514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86BC00C-5145-4E61-A8B3-BEA834A1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A6F4-53BF-4ED9-85A0-E95DCA79356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302D8BB-4CEE-4DCE-BB91-5937D4E7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3B25C23-C7A9-40F0-B0EC-D44704D1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15DFD-7A0E-4E09-8F94-5BF645597A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308439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8A93879-ACF5-4B68-B559-AD275296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9540-BCE6-41D2-9F04-2838891F2EB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07723F4-F489-4AB5-8E03-30003962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FA289FF-3F3D-48DE-AB49-44345266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B1138-22E1-469B-A16B-04215868AC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137916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03CC14C-D7B3-42E4-85F2-7844914AA5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D5B55A3-199A-4F8A-A81C-F49F1E581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7C75C4-8890-44C3-8FE5-CFDF427D3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A8DC6-1559-4528-AAD2-6B2A859783D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2065D8-5BC0-4568-B34C-DF116A5DD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E5574A-351F-420B-9F0D-5175D20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30A0F8F-1DB7-47C5-A139-D96C6687C22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C6DEB1-DDE3-45DC-AACA-B6E2107B5F12}"/>
              </a:ext>
            </a:extLst>
          </p:cNvPr>
          <p:cNvSpPr txBox="1"/>
          <p:nvPr/>
        </p:nvSpPr>
        <p:spPr>
          <a:xfrm>
            <a:off x="3571868" y="1285860"/>
            <a:ext cx="5357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O Exemplo de Jesus</a:t>
            </a:r>
          </a:p>
        </p:txBody>
      </p:sp>
      <p:sp>
        <p:nvSpPr>
          <p:cNvPr id="10243" name="CaixaDeTexto 2">
            <a:extLst>
              <a:ext uri="{FF2B5EF4-FFF2-40B4-BE49-F238E27FC236}">
                <a16:creationId xmlns:a16="http://schemas.microsoft.com/office/drawing/2014/main" id="{CCDC0C05-495B-4991-BFC4-41B4E60B6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143125"/>
            <a:ext cx="4786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Aquele que segue o exemplo de Cristo estará apto a receber e empregar o poder do Espírito Santo. (A.A. pág. 56). Batismo Diário – Dr. Wilson H. Endruveit, PhD.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EC804B-9F22-483E-B64C-9403D479103F}"/>
              </a:ext>
            </a:extLst>
          </p:cNvPr>
          <p:cNvSpPr txBox="1"/>
          <p:nvPr/>
        </p:nvSpPr>
        <p:spPr>
          <a:xfrm>
            <a:off x="3786150" y="857232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No que consiste o exemplo de Jesus? </a:t>
            </a:r>
          </a:p>
        </p:txBody>
      </p:sp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A75D99AC-1007-42AD-B077-1FB7BDD1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928813"/>
            <a:ext cx="4786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“Cotidianamente recebia Jesus novo batismo do Espírito Santo. Nas primeiras horas do novo dia o Senhor O despertava de Seu repouso, e Sua alma e lábios eram ungidos de graça para que pudesse transmitir aos outros.” P.J. pág. 139.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0659700-82BB-427D-98E4-DBC731C31B14}"/>
              </a:ext>
            </a:extLst>
          </p:cNvPr>
          <p:cNvSpPr txBox="1"/>
          <p:nvPr/>
        </p:nvSpPr>
        <p:spPr>
          <a:xfrm>
            <a:off x="142844" y="857232"/>
            <a:ext cx="53578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O que acontecerá se seguirmos o Seu exemplo?</a:t>
            </a:r>
          </a:p>
        </p:txBody>
      </p:sp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CCEB925A-7223-4DA8-8D46-554417D9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500313"/>
            <a:ext cx="4786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“Todo obreiro que segue o exemplo de Cristo, estará apto a receber e empregar o poder que Deus prometeu a Sua igreja para a maturação da seara da Terra...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>
            <a:extLst>
              <a:ext uri="{FF2B5EF4-FFF2-40B4-BE49-F238E27FC236}">
                <a16:creationId xmlns:a16="http://schemas.microsoft.com/office/drawing/2014/main" id="{D2804CD2-BB62-4C09-8D16-D0F93DD0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00313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...Manhã após amanhã, ao se ajoelharem os arautos do evangelho perante o Senhor, renovando-Lhe seus votos de consagração, Ele lhes concederá a presença de Seu Espírito, com Seu poder vivificante e...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62447D-029A-46EE-84B1-A0581E595821}"/>
              </a:ext>
            </a:extLst>
          </p:cNvPr>
          <p:cNvSpPr txBox="1"/>
          <p:nvPr/>
        </p:nvSpPr>
        <p:spPr>
          <a:xfrm>
            <a:off x="142844" y="857232"/>
            <a:ext cx="53578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O que acontecerá se seguirmos o Seu exemplo?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>
            <a:extLst>
              <a:ext uri="{FF2B5EF4-FFF2-40B4-BE49-F238E27FC236}">
                <a16:creationId xmlns:a16="http://schemas.microsoft.com/office/drawing/2014/main" id="{4A8F02B9-DF3B-46BE-AFE6-2A943C54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428875"/>
            <a:ext cx="4786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...santificador. Ao saírem para seus deveres diários, tem eles a certeza de que a invisível atuação do Espírito Santo os habilita a serem cooperadores de Deus” . A.A. pág. 56.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85B628-424F-4157-A009-F155BE52ABEA}"/>
              </a:ext>
            </a:extLst>
          </p:cNvPr>
          <p:cNvSpPr txBox="1"/>
          <p:nvPr/>
        </p:nvSpPr>
        <p:spPr>
          <a:xfrm>
            <a:off x="142844" y="857232"/>
            <a:ext cx="53578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O que acontecerá se seguirmos o Seu exemplo?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496350A-9B49-4181-B7A6-6DEF9820BCED}"/>
              </a:ext>
            </a:extLst>
          </p:cNvPr>
          <p:cNvSpPr txBox="1"/>
          <p:nvPr/>
        </p:nvSpPr>
        <p:spPr>
          <a:xfrm>
            <a:off x="1000100" y="1571612"/>
            <a:ext cx="685804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  Quais são os benefícios do batismo diário no Espírito Santo?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B987DF6-E8FB-4CD6-AD86-3FC2DBE18AD8}"/>
              </a:ext>
            </a:extLst>
          </p:cNvPr>
          <p:cNvSpPr txBox="1"/>
          <p:nvPr/>
        </p:nvSpPr>
        <p:spPr>
          <a:xfrm>
            <a:off x="3428992" y="1285860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a) Salvação e Missão – como estilo de vida: </a:t>
            </a:r>
          </a:p>
        </p:txBody>
      </p:sp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B8955AC9-DD24-4251-8E81-60006A39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143250"/>
            <a:ext cx="4786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cristão recebe o Espírito Santo para a salvação (fruto) e para a capacitação (dom). 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38BF1F-83CC-4A89-925C-DB9AD93DFE1C}"/>
              </a:ext>
            </a:extLst>
          </p:cNvPr>
          <p:cNvSpPr txBox="1"/>
          <p:nvPr/>
        </p:nvSpPr>
        <p:spPr>
          <a:xfrm>
            <a:off x="3214678" y="857232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a) Salvação e Missão – como estilo de vida: </a:t>
            </a:r>
          </a:p>
        </p:txBody>
      </p:sp>
      <p:sp>
        <p:nvSpPr>
          <p:cNvPr id="17411" name="CaixaDeTexto 2">
            <a:extLst>
              <a:ext uri="{FF2B5EF4-FFF2-40B4-BE49-F238E27FC236}">
                <a16:creationId xmlns:a16="http://schemas.microsoft.com/office/drawing/2014/main" id="{1E2F4D20-DEE3-41C6-9D0D-AC65ADA0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785938"/>
            <a:ext cx="60007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batismo do Espírito Santo como no dia de Pentecostes levará a um reavivamento da verdadeira religião e à execução de muitas obras maravilhosas. Seres celestiais estarão entre nós, e homens e mulheres falarão movidos pelo Espírito de Deus.”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Cristo triunfante – mm 2002, mm 2002, pag. 370.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47A897-0BC3-4CEB-8344-7421A0E158DA}"/>
              </a:ext>
            </a:extLst>
          </p:cNvPr>
          <p:cNvSpPr txBox="1"/>
          <p:nvPr/>
        </p:nvSpPr>
        <p:spPr>
          <a:xfrm>
            <a:off x="571472" y="857232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b) Entrega total e incondicional Deus: 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96E1B547-D930-4B7B-B425-5BD1BCEAB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143125"/>
            <a:ext cx="5214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“Nem ofereçais cada um os membros do seu corpo ao pecado como instrumentos de iniqüidade; mas oferecei-vos a Deus como ressurretos dentre os mortos, e os vossos membros a Deus como instrumentos de justiça.” Rom. 6:13.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3E9F55-7237-4547-B752-5F357EA56E38}"/>
              </a:ext>
            </a:extLst>
          </p:cNvPr>
          <p:cNvSpPr txBox="1"/>
          <p:nvPr/>
        </p:nvSpPr>
        <p:spPr>
          <a:xfrm>
            <a:off x="500034" y="107154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b) Entrega total e incondicional Deus: </a:t>
            </a:r>
          </a:p>
        </p:txBody>
      </p:sp>
      <p:sp>
        <p:nvSpPr>
          <p:cNvPr id="19459" name="CaixaDeTexto 2">
            <a:extLst>
              <a:ext uri="{FF2B5EF4-FFF2-40B4-BE49-F238E27FC236}">
                <a16:creationId xmlns:a16="http://schemas.microsoft.com/office/drawing/2014/main" id="{2E8D3028-A099-465E-8681-27413083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14625"/>
            <a:ext cx="5214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Nossa submissão a Deus deve ser assim para recebermos o batismo diário do Espírito Santo – reentrega total. Sujeição incondicional. Batismo Diário – Dr. Wilson H. Endruveit, PhD.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5C4C0C22-FA23-495D-BD51-85377387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28813"/>
            <a:ext cx="6215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“Vós não estais na carne, mas no Espírito se de fato, o Espírito de Deus habita em vós. E se alguém não tem o Espírito de Cristo, esse tal não é dele.”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Rom. 8:9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A5907E5-859F-4EED-8E2E-2F24100B7E6B}"/>
              </a:ext>
            </a:extLst>
          </p:cNvPr>
          <p:cNvSpPr txBox="1"/>
          <p:nvPr/>
        </p:nvSpPr>
        <p:spPr>
          <a:xfrm>
            <a:off x="428596" y="928670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  <p:sp>
        <p:nvSpPr>
          <p:cNvPr id="20483" name="CaixaDeTexto 2">
            <a:extLst>
              <a:ext uri="{FF2B5EF4-FFF2-40B4-BE49-F238E27FC236}">
                <a16:creationId xmlns:a16="http://schemas.microsoft.com/office/drawing/2014/main" id="{C7BD0A01-A368-4B57-A690-A5A77B85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214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“Permanecei em Mim, e eu permanecerei em vós... porque sem Mim nada podeis fazer.” S. João 15:15.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AC06E11B-47C6-4BCC-BE38-5553BFB1A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25"/>
            <a:ext cx="5214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Permanecer em Cristo sugere um relacionamento muito íntimo com o Espírito Santo. Também indica a direção dos nossos esforços e decisões.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510712-7967-4627-B1CF-4FFF328A18DC}"/>
              </a:ext>
            </a:extLst>
          </p:cNvPr>
          <p:cNvSpPr txBox="1"/>
          <p:nvPr/>
        </p:nvSpPr>
        <p:spPr>
          <a:xfrm>
            <a:off x="428596" y="928670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03A122FE-C006-4E4C-9573-E0186091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25"/>
            <a:ext cx="4357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Todo o nosso esforço deve estar na direção de buscar a comunhão diária com o Espírito Santo. Disciplina e disposição para lutar: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3CA060-537B-449C-BB8B-496F2A5FFEC2}"/>
              </a:ext>
            </a:extLst>
          </p:cNvPr>
          <p:cNvSpPr txBox="1"/>
          <p:nvPr/>
        </p:nvSpPr>
        <p:spPr>
          <a:xfrm>
            <a:off x="428596" y="928670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CB538E-E9CA-468C-8364-90F6E47EA604}"/>
              </a:ext>
            </a:extLst>
          </p:cNvPr>
          <p:cNvSpPr txBox="1"/>
          <p:nvPr/>
        </p:nvSpPr>
        <p:spPr>
          <a:xfrm>
            <a:off x="0" y="71435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  <p:sp>
        <p:nvSpPr>
          <p:cNvPr id="23555" name="CaixaDeTexto 2">
            <a:extLst>
              <a:ext uri="{FF2B5EF4-FFF2-40B4-BE49-F238E27FC236}">
                <a16:creationId xmlns:a16="http://schemas.microsoft.com/office/drawing/2014/main" id="{C8D01253-2584-4193-865B-801293D7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428875"/>
            <a:ext cx="478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arenBoth"/>
            </a:pPr>
            <a:r>
              <a:rPr lang="pt-BR" altLang="pt-BR" sz="2800" b="1">
                <a:solidFill>
                  <a:schemeClr val="bg1"/>
                </a:solidFill>
              </a:rPr>
              <a:t>A Luta da Fé:</a:t>
            </a:r>
          </a:p>
          <a:p>
            <a:pPr algn="ctr" eaLnBrk="1" hangingPunct="1">
              <a:buFontTx/>
              <a:buAutoNum type="arabicParenBoth"/>
            </a:pP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20B9E939-40C1-4192-AC90-A6C8AD93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714500"/>
            <a:ext cx="6215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"Satanás apresentará constantemente engodos, para nos induzir a romper esse laço – escolher separar-nos de Cristo. É aqui que temos necessidade de vigiar, lutar, orar, para que nada nos seduza a escolher outro senhor; pois que estamos sempre na liberdade de o fazer".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Caminho a Cristo, pás. 62.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BE4A59-0763-429B-8876-C3D23E9A8BE2}"/>
              </a:ext>
            </a:extLst>
          </p:cNvPr>
          <p:cNvSpPr txBox="1"/>
          <p:nvPr/>
        </p:nvSpPr>
        <p:spPr>
          <a:xfrm>
            <a:off x="0" y="71435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>
            <a:extLst>
              <a:ext uri="{FF2B5EF4-FFF2-40B4-BE49-F238E27FC236}">
                <a16:creationId xmlns:a16="http://schemas.microsoft.com/office/drawing/2014/main" id="{533A8004-DADA-416C-B372-882BE7D6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28875"/>
            <a:ext cx="5214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arenBoth"/>
            </a:pPr>
            <a:r>
              <a:rPr lang="pt-BR" altLang="pt-BR" sz="2800" b="1">
                <a:solidFill>
                  <a:schemeClr val="bg1"/>
                </a:solidFill>
              </a:rPr>
              <a:t>A Luta da Fé:</a:t>
            </a:r>
          </a:p>
          <a:p>
            <a:pPr algn="ctr" eaLnBrk="1" hangingPunct="1">
              <a:buFontTx/>
              <a:buAutoNum type="arabicParenBoth"/>
            </a:pPr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(2) Contra os Engodos de Satanás: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2EFAD7-F302-4671-8E75-4B9D3808F01F}"/>
              </a:ext>
            </a:extLst>
          </p:cNvPr>
          <p:cNvSpPr txBox="1"/>
          <p:nvPr/>
        </p:nvSpPr>
        <p:spPr>
          <a:xfrm>
            <a:off x="0" y="71435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>
            <a:extLst>
              <a:ext uri="{FF2B5EF4-FFF2-40B4-BE49-F238E27FC236}">
                <a16:creationId xmlns:a16="http://schemas.microsoft.com/office/drawing/2014/main" id="{6C520FF5-0AB2-410A-AA07-93ABCDBA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85938"/>
            <a:ext cx="571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"Quando o pensamento se concentra no próprio eu, é afastado de Cristo, a fonte de vigor e vida. Por isso é constante empenho de Satanás conservar a atenção desviada do Salvador, e evitar assim a união e comunhão da alma com Cristo. Os prazeres do mundo, os cuidados...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2A4788-F3AD-46DB-92E4-7626F01B0865}"/>
              </a:ext>
            </a:extLst>
          </p:cNvPr>
          <p:cNvSpPr txBox="1"/>
          <p:nvPr/>
        </p:nvSpPr>
        <p:spPr>
          <a:xfrm>
            <a:off x="0" y="71435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C890CCD3-6DF4-4A09-82FF-397DD9B3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85938"/>
            <a:ext cx="521493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...perplexidades e pesares da vida, as faltas alheias, ou nossas próprias faltas e imperfeições – para uma destas coisas ou todas elas procurará ele distrair a atenção. Não vos deixeis desviar por seus estratagemas".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Caminho a Cristo, pás. 61.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62B2DC-FAF7-4FBC-94D5-99FB09344681}"/>
              </a:ext>
            </a:extLst>
          </p:cNvPr>
          <p:cNvSpPr txBox="1"/>
          <p:nvPr/>
        </p:nvSpPr>
        <p:spPr>
          <a:xfrm>
            <a:off x="0" y="714356"/>
            <a:ext cx="53578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c) Permanência habitual diária em Cristo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FF0BB3D9-5926-474B-B490-D40AB542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143125"/>
            <a:ext cx="60721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todos os que aceitam a Cristo como um Salvador pessoal, o Espírito Santo vem como consolador, santificador, guia e testemunha.”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A.A., pág. 49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87A59B59-E3CD-47FB-A378-ADB1CE8F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214563"/>
            <a:ext cx="47863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Entender o tema do batismo diário no Espírito Santo tem uma importância vital para nosso destino eterno.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E2AF4630-DC3C-453B-B52D-AA179D247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785813"/>
            <a:ext cx="47863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Vamos considerar:  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 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significado de “cheio” no Novo Testamento;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que fazer para receber o batismo diário ou ser cheio do Espírito Santo?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Quais são os benefícios do batismo diário no Espírito Santo?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8A07912-F5CD-42AF-9D50-6702CE0E3063}"/>
              </a:ext>
            </a:extLst>
          </p:cNvPr>
          <p:cNvSpPr txBox="1"/>
          <p:nvPr/>
        </p:nvSpPr>
        <p:spPr>
          <a:xfrm>
            <a:off x="1142976" y="2071678"/>
            <a:ext cx="685804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 O significado de “cheio” no Novo Testamento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E4FB1E-B854-44F2-B090-B5FA70A1A37C}"/>
              </a:ext>
            </a:extLst>
          </p:cNvPr>
          <p:cNvSpPr txBox="1"/>
          <p:nvPr/>
        </p:nvSpPr>
        <p:spPr>
          <a:xfrm>
            <a:off x="3643306" y="928670"/>
            <a:ext cx="53578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A palavra “cheio” no Novo Testamento é usada de três maneiras:</a:t>
            </a:r>
          </a:p>
        </p:txBody>
      </p:sp>
      <p:sp>
        <p:nvSpPr>
          <p:cNvPr id="7171" name="CaixaDeTexto 2">
            <a:extLst>
              <a:ext uri="{FF2B5EF4-FFF2-40B4-BE49-F238E27FC236}">
                <a16:creationId xmlns:a16="http://schemas.microsoft.com/office/drawing/2014/main" id="{0101C18F-C41B-4C9C-9A6E-EE245314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357438"/>
            <a:ext cx="47863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É usado para descrever uma característica geral de uma pessoa.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segundo uso refere-se a uma experiência momentânea que qualifica alguém a desempenhar uma tarefa.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>
            <a:extLst>
              <a:ext uri="{FF2B5EF4-FFF2-40B4-BE49-F238E27FC236}">
                <a16:creationId xmlns:a16="http://schemas.microsoft.com/office/drawing/2014/main" id="{1052D2F0-722E-4237-B6C6-3F02FE9F9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071813"/>
            <a:ext cx="4786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Como sinônimo de batismo no Espírito Santo.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7924C8-1105-43D7-A863-3E88D6A2F631}"/>
              </a:ext>
            </a:extLst>
          </p:cNvPr>
          <p:cNvSpPr txBox="1"/>
          <p:nvPr/>
        </p:nvSpPr>
        <p:spPr>
          <a:xfrm>
            <a:off x="3643306" y="928670"/>
            <a:ext cx="53578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A palavra “cheio” no Novo Testamento é usada de três maneiras: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A3F2A90-95BA-4ED4-B481-95625ADB9E61}"/>
              </a:ext>
            </a:extLst>
          </p:cNvPr>
          <p:cNvSpPr txBox="1"/>
          <p:nvPr/>
        </p:nvSpPr>
        <p:spPr>
          <a:xfrm>
            <a:off x="1142976" y="1357298"/>
            <a:ext cx="685804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 O que fazer para receber o batismo diário no Espírito Santo?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954</Words>
  <Application>Microsoft Office PowerPoint</Application>
  <PresentationFormat>Apresentação na tela (4:3)</PresentationFormat>
  <Paragraphs>90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Batismo Diario do Espirito Santo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2009-06-21T15:30:00Z</dcterms:created>
  <dcterms:modified xsi:type="dcterms:W3CDTF">2019-10-21T12:21:58Z</dcterms:modified>
</cp:coreProperties>
</file>