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FBBDFE0-3771-42DE-B12D-A57ABC40C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CC1C7B-0437-4E39-BE02-5FA146F238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A7DD2F-4C8E-47F2-B09D-8E44E9ED5D2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9238BAE-DCF3-47E9-B66B-AC93A91815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4A9FB5A-0D40-4615-A50B-4A10F791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1371BB-9A90-42C9-A751-082506A99C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144C0F-2EA7-48E0-92F7-D19ADC4C6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6DEC-2D19-40ED-8D9B-7C4E0C6BC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3AF8FDDB-E6D3-403C-97FA-5EF4094E0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034D538-75EE-46B4-8E2C-9503D0AE65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0DF37DD2-3981-490D-A963-BAF2E4497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B2E7E-8AFD-40EA-A1B4-AE31C1DAD92E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71DC1E74-0773-427F-9A49-1E24B251D0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C1710094-39DB-49CB-BA38-56C86E07F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90B99259-0235-4FF8-87DA-50ED03E1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B5D02A-BD89-4CEC-89C2-EB587EAAE8B3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D7C6606D-4176-49E2-9B1C-70895A26DD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1D838968-93AD-4935-AFEB-D33DE9EC9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D3060E09-3F51-4938-A8C2-F1054A236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2F65D6-7313-45CC-8D5A-CB04E7487BA5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EF63A5C1-0E84-4534-88D9-FDB7B5B9C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43B47798-C3EC-4C83-8F62-64A8DDB60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1473E57A-B570-4DA9-A35C-17F49D2E2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AB05BC-8A99-4587-8B3D-32233D4A7823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38C70228-A795-42D5-B7BA-5B787C6E6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07FA213F-00A4-4914-BE87-BF2FAE753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69DEA3F8-13FF-4074-8BCB-227C690D6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4CD697-4D6C-4178-9A76-B31F6C78CF8D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F1936FC7-8F2F-492D-967C-A0391A679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4EF2846E-85F4-438B-A835-5CADA0704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CDA460EC-034C-42CE-BD1B-0DDDC15A4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BAAE4F-E8EA-4C99-BD09-4FF106B8FE5D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29980211-3812-4B0B-8A6B-89AEFCA31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649388A8-44BF-4077-8C6D-DDE4F2011D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D0FA132C-A070-49F0-87CB-9B7558180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861158-66D7-4E9A-B4B4-5AB158E74C7D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C47663AE-C4DA-4EED-BC01-494E8B86C9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29D81E6B-4CFB-4EA5-AE47-662B197DAC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86344A84-257A-4A37-BAF1-6ADF2D55F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6BE561-415E-458F-BE1A-3070984F3B35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D2B30860-FD5C-4BCF-89B6-43F98D5A4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B929D694-FDEA-4734-AE77-10D0827D2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123C320D-D7EE-41E5-BB13-8E4180725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E15C79-9716-4A1D-837F-A14C76DDA84E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69E06492-F806-4E3A-84CA-A62611477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8CEE1CC7-A0F2-4A33-B3CD-565DC0A54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A47BC075-43A6-4E99-8F48-ACD015EA4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4EAA90-5559-4EF9-8821-DB117FB51628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8D3020B7-4D2A-4D54-9DE5-1DA97996FE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65D908EA-C22F-4435-A5F4-3264D0328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8CB27573-EBF9-4F16-A6C3-840D04B3C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6C8DE4-655E-4D4E-AE16-35B576902AA6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A5B7A313-F0AD-4329-8608-680337A4C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B2444F13-5F48-4936-AFA0-257E7D2A5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1869A9AD-5D07-4720-A5F7-30A9AAA79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A8A1DD-F171-48B8-8C2B-85BBDF9F0B5E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154946C8-6483-42D5-9678-708A32B20E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C94000F3-14ED-49C6-B08C-B09FD0C807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3CF292D4-C578-4593-9AA8-5D1379E86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B17510-4706-4751-AFD7-BB0C238ED3D4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D3CE8DA4-6C9C-4FDC-B738-5767FE045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97D91948-FF99-4008-A543-8F3B05EC0B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09D68D0D-15D0-41A2-B67B-47B86721A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AAE3F-322A-4A8A-8082-987D6D90F50C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A05D4F27-B9B6-4F52-A2BB-495B70E7C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7217F8F4-54C5-4FBD-A5F9-5DF79833DF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D0A2B29C-F9F2-46D2-A733-E18CDEC42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D877F9-4B64-4E7F-B49C-60BA946D8C73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52532E56-BDFE-4A4B-AAA7-5BA259248E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A662FCA3-FC8B-413D-9C48-4CCC35DE83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3FE26373-2BD7-4B66-B99E-7FD6A05D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D9F60F-7B56-4122-B14B-F6326B84703F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87BB3615-F534-443C-9DEF-7A54E4D2E4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0716B90D-6E0A-416E-A016-6A5356545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F629EA0C-3750-4A4E-BB9D-9F177B986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E355C-A4F1-4249-A96C-BE2B4E7ABD82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814F3DFD-921A-4EB6-A3AF-7365C38DE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F5886E1E-AD37-455F-896E-C178E6591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AE9467A6-D364-4651-BF08-CDC64AF14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10F9E4-0C8C-4EBC-9E76-462D2C484047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02CDA5FE-0C2E-4D3F-9F5C-ED682A7BD6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36FD11F4-C18D-4D41-B962-AF85BC9C4E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E45FA1F2-4B6E-4497-BFC6-B1E33B96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0D3C7-F6D9-46D6-828C-B20B884062F2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246B3C23-405E-4604-AF1E-29A7DD533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2CF2FED9-ACA9-4970-8BC6-55B76C0E8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591843EF-B1A5-4554-ACC0-17695DCCC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C2EFC2-5DE4-46FB-902C-AE5B4D7F0237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487B9857-ECFA-4B4D-9E78-72F45CFC4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AF558BBE-82D7-4B94-92EB-AD5FC41852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56B34623-FAB0-403A-BBC4-97DECBFC8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58BF37-26D4-4D5B-BBBA-D39ACA577D2B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71EF387D-CDBA-4274-A8C7-293517A56A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4E639ECF-35E6-4731-8E59-82AE5EFEB4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70E58E48-DBE4-4479-ACA1-7A043352E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189B4-F90E-446E-9457-8C597C7C4494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1F8D8ED0-C8B2-4605-90B8-4131C8EEE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72480262-5574-4D2F-88FE-19CDAE532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EA919358-8433-4CE6-A481-8F6AE94A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9060C8-ABB5-4B05-8A0F-5B2275317BA0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58DC6CDC-A623-40F4-B9E0-A4997B8344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D4738C8B-1B1A-4FC1-8CE1-52B1DBDD5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4B59FC60-BB2D-4518-A503-10C5CFE03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1942DA-F8A4-4E78-94BA-5786CF474E7C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ED050B2D-EB8F-4E9F-840A-8849B5C065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D4F9434E-DD05-49BF-8413-206F47B38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71DB8C2E-891E-4F4A-8CCD-E8D6C9726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EC8903-356B-473B-AEE0-1012E6D9B07A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5E3A5D05-5611-43AB-A706-F60CC9A3B8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31ED51F4-8F35-4B74-9A8D-33C0486AC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5509F61B-317F-4F09-9DB6-44FEFE3F7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7253C5-AE9A-459C-BE5B-62B0DED2CEE9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44C6814F-8649-42B5-B9B7-3242010FB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B223292F-E940-4967-AD88-E81F87A07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032AD969-E02A-435C-8AFA-43E14A485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45369C-C369-4D49-9139-53CE7BB9DCDF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7BE9DC63-63D6-44AD-AF2D-5A95B9762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D447802D-FCE0-4145-8620-29616CB965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0E856331-88D8-48D0-BDCE-6285DF699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CE62A2-4CC3-4085-82A5-2C518190D82A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1CB09D7E-5156-4FD3-832B-BA535FE4A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EB777B36-08B5-4BD9-85CF-7CA66A78D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F9572E79-26FB-4B51-A936-DD5EE6CEC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474034-07E4-436B-A76D-C54C1A7D599E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94AEBB76-DBAE-4493-A045-8A94BA2AC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96855446-EFC0-454C-8B5B-B690318DCE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7CCEA16D-58C2-460C-A820-79A17FE66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85F289-C6FF-4814-9E57-7146FF5D7BBA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45C2B691-5F0D-4B92-AB0A-24753AE0B8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2481F8D3-261D-42F9-8CB0-AD88D34384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8714171C-8A0D-4E47-A9A1-35B594230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2E4867-6907-4CEF-8270-18D77D5B2408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A092F2C3-F4EF-4972-B0C0-3E4D32576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31971DE8-A58A-4D3E-B103-B638E95B64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5570FED1-DBF1-4BE3-A892-056E4D972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2952A6-6503-4528-96C8-06D678F4A4DE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26AD9B97-8BA3-4F7B-B14A-423E9E64E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9065B7D5-954E-4761-BD75-CBFB117293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94E2762D-23C5-411A-AB02-0DE1131B4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8E299C-6E7A-4A18-A48D-49A8C2B27814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43AE59E4-B8DE-4608-9715-794975D56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C9C2FE11-5027-43FA-9BB7-D00266CE0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CC7D7E3F-FA3A-454B-A73E-D74AAD2ED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B23185-3EEE-407C-A75C-9AE3F59F4FDF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BC784FA0-E2C0-450D-B058-4B6F5A208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D475762F-BEB1-46EB-8611-2F7872F3A0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BEE6BD05-7853-4D55-BCD1-903EA97B3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B60E81-52B6-469A-82EE-8EE1FB199511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31C879BF-6000-4ADC-A841-C9AB7A1594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7D02701B-87E8-4D61-95A5-F9925546F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14289939-CC41-45BE-821B-BF0F0BDE9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3C2E8-AA52-4712-B5A9-56971F48DF48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A681C4AB-0AB5-4A2C-8B88-6AFCD77B33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D136B3CA-D40B-459F-8D6E-025F9AE264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4DBE86BC-EB27-4EE5-869A-52A30DD49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A1818C-A4D0-484D-9BB9-226EA2D00C28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C1FF0219-4739-46A4-AD72-FA57A9554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5C393C3E-7248-4218-9E9A-479A2A0FA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2ACE5B0D-531A-4B90-B012-1238446AE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F7CFDB-E902-4DAA-9E57-045D34D0586E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FC98EDAE-C9D3-420E-A007-23A00805A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BED2C679-9EA2-4F17-9310-D9A1236FD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FF30DB0F-10E2-4AD4-80C6-EFD660177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291696-7007-473D-A029-9355C8242BB4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32E57A4B-A3AD-4B42-B613-C5E3C3AE13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A1A1C84D-E6A2-4E6A-931A-7970657D5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8FCE201C-2F83-49E5-AB61-D92029C0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8C8540-1E39-4FCF-9BD4-2C5589447BF2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B6845BBC-90A2-4CCE-8BAF-F6ACD1CD9D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9EBABEF3-3C30-4365-A0DC-BD66E85D4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27A0D55E-31BA-4816-8A79-EE2DAA782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AF09D1-580B-431F-82DD-C24BCB56B951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EE24C31C-6EF2-4136-BE39-D1E327D30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828A559C-1B7B-48AE-9506-85FE56E86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46EA7114-2862-4DB2-B7B0-37D3EF02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C25C2-4C36-4908-94B3-5104DEAA0996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B1DB46-7E68-40BB-8AB2-2227BB48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575E-CD68-47CC-AB24-0EC306273D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3223C-DE42-4D32-83A2-5059411D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E43EF-4602-433A-A8C4-3746D393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D9FA-544F-4983-9E4B-94AB337E7F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243262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02DA13-E4E1-4A42-AF30-4F0C8A6C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BB45-2FA5-4B76-98E3-6A59A3E5024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DB0AD-7903-4113-B19F-C9569CE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D6AD7-BB6A-4C23-B93C-687AF71C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F8C5C-CD3F-4ECC-8428-52EA61B130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5578382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39C26D-B145-4B15-807E-DA7A5258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DBCD-64B4-4E15-B0B1-BCB8AFBB858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86EA1F-9F5C-4C68-A177-6A5A18F7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BDD107-F4A7-40E7-8D0D-788EA618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FEEF4-0929-467E-A92C-8ACEC70799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575750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560A8C-C3F8-4FBF-92EB-8022DD84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D8EB-1ABB-4DDF-96C5-B0C63214F0E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902033-F836-4091-8BA3-1E5AB8C9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F22C0-5E8D-4DA0-A163-66E8FE0F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D857F-5BEB-44A0-A086-D4C472D030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8012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DE48A-C238-4754-B8C4-C107BC95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61AC-0424-4569-9A91-493F754DA1C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FEB617-7377-4B05-9786-3F853156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AF51A-62D8-4172-B77B-C441A4F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3D7C0-FFBA-46CC-9258-6F7C1DCC57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20239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141B1BC-F217-404A-A8C6-32A3C724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D782-5E47-407D-8C9A-7EE1CA283C8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80D9A6C-2FA6-4C83-8656-AF935BA3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26AC221-67B0-4112-8F4C-8825B3A3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9AD12-FD77-40EA-B0EF-3B4ACB70A1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454803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0CE815D-8BD0-4EC7-9312-75FA0D0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1C87-AD56-47C6-817C-8BAAEE2522F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142C13-407F-425B-B1C0-6EE39062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CCFF910-A9C5-4DD5-8A5A-B6E9CC70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FCAA-E3B1-4B84-BEF5-DE36371E5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097559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1F9B470-0298-467B-BA9A-DD2A7210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E04F-F5C7-48A2-A4A1-012DFF61260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961D5F1-681C-44F3-9A61-42427E68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D1B7FEE-3C5C-4459-B071-814B3831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211B-ABC2-4979-BDB0-44DC866526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2591806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DCAAFF8-4FAC-4579-BDBA-9279626F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0F91-213B-46F8-9975-A5DFA5E0B6E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76BECE8-28D5-4DA5-81F1-576992D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993CE81-612D-475C-84FC-12FFADAB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C94D-2368-4F7C-B8A9-89D0AC6718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525703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D73D0C4-557C-47DB-BB40-76D4D766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CF69-0B01-47DE-B2C1-47FE8B396E6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D4DDA8-EE46-4753-A511-2F13757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B8C3F5B-480A-4A0A-84C4-492AECB2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10B1-32FB-4986-938A-332C40B7C8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280064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86B6663-29D9-40BC-B6C8-259559BC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4C97-7F15-45D1-AED7-F78EDC60F1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5AD2990-304C-4411-9AA0-B9288C3C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53AE01C-62CE-4E7C-AA87-275594C5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019DE-9406-4FE2-B574-7E62183DD0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263662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B8F5FC8-E2EA-44DF-9982-635446F8B0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355370D-99B9-450C-8E1F-5DEDC61ED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9B9631-9D2D-4302-999D-ABEE98A91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9F53A-493E-41A3-A57D-492AE14AD2F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8A9BC4-EE95-4B01-BD17-AD253E78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D3463-4CEE-4ACE-87BA-02E1D74A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DDDBEFA-4AB6-47AC-859C-E240BC84B26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2DCFE726-852A-4B0D-A4AE-7109EC98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571625"/>
            <a:ext cx="4857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Pentecoste foi um sinal do céu na terra de que o sacrifício de Jesus fora aceito pelo Pai e que Ele tomara o Seu lugar à destra de Deus (Atos 2:32 e 33) com Suas plenas prerrogativas de Sumo Sacerdote e Rei.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31F950C7-EA46-4A55-9B92-7C55D214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928813"/>
            <a:ext cx="4429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Embora o Espírito Santo existisse antes, neste dia Ele iniciou as Suas novas funções na terra, funções estas até então impossíveis.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8B6518A3-7143-41B5-AECD-B65A0AEA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357313"/>
            <a:ext cx="4429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Que obra especial do Espírito Santo teve o seu início no Pentecoste?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Que nova ordem de coisas inaugurou-se no relacionamento entre a Divindade e o homem?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F3484CCE-C042-4A71-9E7E-785E9477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4429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que mudou e o que não mudou na função e manifestações do Espírito Santo a partir do Pentecoste?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505B984D-E571-47D4-A230-2B8128C68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214438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As próprias palavras de Jesus sobre a promessa do Espírito Santo nos Evangelhos lançam luz sobre estas perguntas importantes. O que descobrimos quando olhamos os detalhes das promessas sobre a vinda do Consolador? 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4A1722A-B996-4DCF-B8BF-D73157055428}"/>
              </a:ext>
            </a:extLst>
          </p:cNvPr>
          <p:cNvSpPr txBox="1"/>
          <p:nvPr/>
        </p:nvSpPr>
        <p:spPr>
          <a:xfrm>
            <a:off x="3643306" y="2214554"/>
            <a:ext cx="47863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1- Jesus imprime um novo caráter no Espírito Santo.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73A5F1A0-3D64-4605-8322-84F7607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857250"/>
            <a:ext cx="5429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Ao Jesus prometer “outro Consolador” após a Sua partida (S. João 14:16), Ele estava realmente reclamando duas coisas: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(1) que Ele era um Consolador, o primeiro (I. S. João 2:12) e,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(2) que o Espírito Santo seria uma Pessoa igual a Ele. 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EC3A2416-3CA0-4A49-B4D2-2EED3DC6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214438"/>
            <a:ext cx="5429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No Velho Testamento a ação do Espírito Santo é mais descrita como uma força sobrenatural vindo de fora. Agora, os Evangelhos introduzem o Espírito Santo como uma Pessoa e revestem-nO com a personalidade e o caráter de Jesus.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9D4597FA-51CF-4091-81C7-2C28C4B2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71625"/>
            <a:ext cx="5072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identidade entre Jesus e o Espírito Santo dificilmente poderia ser mais fortemente destacada do que quando diz: “Não vos deixarei órfãos, voltarei para vós outros” (S. João14:18). 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91C74B7E-91E0-4234-980C-DAA40143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14438"/>
            <a:ext cx="5072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Após o Pentecoste, o Espírito Santo identifica-se com o caráter de Jesus e a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Sua obra é Cristocêntrica. Só o Espírito Santo pode aplicar os resultados do sacrifício de Cristo, tornando eficaz em nós o que Jesus fez por nós.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86E0F8-2FD5-4A7F-B7CA-5E832ED2AC22}"/>
              </a:ext>
            </a:extLst>
          </p:cNvPr>
          <p:cNvSpPr txBox="1"/>
          <p:nvPr/>
        </p:nvSpPr>
        <p:spPr>
          <a:xfrm>
            <a:off x="1142976" y="1928802"/>
            <a:ext cx="685804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– O trabalho do Espírito Santo no Velho Testamento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D9CB6AC7-1E91-4F9A-B34D-12C3A133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5072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Após o Pentecoste o Espírito Santo é marcado com o caráter de Jesus. Na verdade Ele pode ser chamado de “Espírito de Jesus” (Atos 16:7).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4EA700-BB6D-4867-8FBF-1C74DD6AC18D}"/>
              </a:ext>
            </a:extLst>
          </p:cNvPr>
          <p:cNvSpPr txBox="1"/>
          <p:nvPr/>
        </p:nvSpPr>
        <p:spPr>
          <a:xfrm>
            <a:off x="3428992" y="2643182"/>
            <a:ext cx="52149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2- Declara-O como Seu representante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C89DC18B-DD3D-4875-A0FF-7C650277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785938"/>
            <a:ext cx="507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S.João 16:7 Jesus declara que o Espírito Santo foi designado para preencher a Sua vaga. 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1260DB12-AAEB-4996-BFAA-D800C55E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5072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Pentecoste foi o dia de Sua posse como divino representante de Cristo na Terra e a inauguração de Sua obra especial que continuará até a segunda vinda de Cristo. 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B5B3E9C9-2B18-4250-A986-4B8CF4989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643063"/>
            <a:ext cx="7286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Santo é o representante de Cristo, mas despojado da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personalidade do homem, e dele independente... Era, portanto, do interesse deles (discípulos) que fosse para o Pai, e enviasse o Espírito Santo como Seu sucessor na terra.”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D.T.N. pág. 644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A5B75BA5-96C0-456F-BBF5-791A546AB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643063"/>
            <a:ext cx="50720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síntese, o Espírito Santo universaliza a presença pessoal de Jesus nos corações dos seguidores de Cristo.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FC0F6685-8954-4D5D-9854-565E95BE1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4500"/>
            <a:ext cx="66436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“Em todos os tempos e lugares, em todas as dores e aflições, quando a perspectiva se afigura sombria e cheia de perplexidade o futuro, e nos sentimos desamparados e sós, o Consolador será enviado em resposta à oração da fé...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4B121D4F-04EA-4179-B6D0-B07047BF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43063"/>
            <a:ext cx="7286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 As circunstâncias podem nos separar de todos os amigos terrestres; nenhuma, porém, nem mesmo a distância, nos pode separar do celeste Consolador. Onde quer que estejamos, aonde quer que vamos, Ele Se encontra sempre á nossa direita, para apoiar, suster, erguer e animar.” (D.T.N. pág. 645).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788AA6D-7394-4DBA-AA89-20E1C98F9C52}"/>
              </a:ext>
            </a:extLst>
          </p:cNvPr>
          <p:cNvSpPr txBox="1"/>
          <p:nvPr/>
        </p:nvSpPr>
        <p:spPr>
          <a:xfrm>
            <a:off x="428596" y="1643050"/>
            <a:ext cx="478634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3 - O Espírito Santo Universaliza a Pessoa de Cristo e os Seus ensinos.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3710AFBA-648F-491A-B956-6D61B523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71563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Santo, revestido da personalidade de Cristo, não só universalizaria a pessoa de Jesus aos futuros crentes, como também faria o mesmo que Jesus fez ao mundo incrédulo – convencê-lo de seus erros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(S. João 16:8 – 11).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6799D970-E171-4052-94FB-C4DC9468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857375"/>
            <a:ext cx="6715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“Isto Ele disse com respeito ao Espírito que haviam de receber os que Nele cressem; pois o Espírito até esse momento não fora dado, porque Jesus não havia sido ainda glorificado”.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João 7:39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72D4B0AE-155C-47C2-B043-DE48A303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50720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é o “outro”. Ele é enviado para substituir a Jesus entre os discípulos e fazer por eles o que Jesus fazia na terra. 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1E79E133-3D09-410A-AF83-55CCF364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5072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capacitou a Jesus na missão que tinha para realizar na terra. E agora veio para capacitar os seguidores de Jesus em sua missão final de preparar o mundo para a restauração final de tudo que o pecado destruiu. 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C647B383-A772-483F-9C3D-9A3B2388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5072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Este é o elemento novo introduzido no Pentecoste – o Espírito Santo habilitando a cada um para a missão. Tanto Atos 2:16 e 38, como S. João 7:38 e 39 falam de uma mudança no Pentecoste.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9D6BB9DC-47D6-4FE6-A6D9-30F66D9E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14438"/>
            <a:ext cx="5072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Primeiro vamos ver o não mudou após o Pentecoste: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Não mudou o método da salvação – O crente em Cristo continua recebendo o Espírito Santo para salvação (fruto) e para a missão (dom) .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217DF2F1-D017-413D-992C-3D38D13C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pergunta então é: o que mudou após o Pentecoste?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método de missão mudou. No Velho Testamento o método era corpóreo (nação), étnico, nacional e local. 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C2E59735-98A6-4C86-AC5F-1139D5BF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285875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partir do Pentecoste a missão é privilégio de todos. Agora todos são sacerdotes, “para anunciar as virtudes daquele que vos chamou das trevas para a maravilhosa luz”.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(I Ped. 2:9 e 5).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C58A9A19-F269-4A86-BE44-2E08995E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285875"/>
            <a:ext cx="50720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partir do Pentecoste, o plano de Deus é que o Espírito Santo opere através do indivíduo para alcançar o pecador. Em S. João 16:7, Jesus está dizendo aos discípulos que Ele estava enviando-lhes outro Consolador. 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3F6C817B-E497-45B4-AC99-8C8D0EFA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1688"/>
            <a:ext cx="7286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Santo não Se manifestara ainda plenamente, pois Cristo ainda não fora glorificado. A mais abundante comunicação do Espírito não se verificou senão depois da ascensão de Cristo...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1DB7FC0C-F6A3-4839-A03A-D3DDDE2C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571625"/>
            <a:ext cx="7643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...Enquanto não houvesse sido recebido, os discípulos não podiam cumprir a missão de pregar o evangelho ao mundo. Mas o Espírito foi agora dado para um fim especial.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Vinda do Consolador – Dr. Wilson H. Endruveit, PhD.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3">
            <a:extLst>
              <a:ext uri="{FF2B5EF4-FFF2-40B4-BE49-F238E27FC236}">
                <a16:creationId xmlns:a16="http://schemas.microsoft.com/office/drawing/2014/main" id="{AC76F359-8F7B-4AFE-AD67-C48D2EE6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57313"/>
            <a:ext cx="7500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“Antes de os discípulos poderem cumprir seus deveres oficiais em relação com a igreja, Cristo soprou sobre eles Seu Espírito. Estava-lhes confiando um santíssimo legado, e desejava impressioná-los com o fato de que, sem o Espírito Santo, não se podia realizar esta obra”.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D.T.N., pág.769.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A951EFED-889F-4EBE-9BE8-4AF21793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0"/>
            <a:ext cx="4786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que sentido pode-se dizer que o Espírito Santo não havia sido dado? O que é que muda e o que não muda na obra do Espírito Santo a partir da glorificação de Cristo?</a:t>
            </a:r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E8E951CB-F582-4F52-9B3B-5D9E0EC7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5072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Ninguém pode fazer a obra de Deus senão pelo Espírito Santo. Por isso, cada crente tem a capacitação do Espírito Santo para realizar a missão evangélica. 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id="{3CA034B4-7F3B-40D0-88D0-4A1DAC514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57375"/>
            <a:ext cx="50720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crente em Cristo não deveria simplesmente ir com a mensagem do evangelho. Também deveria ir no poder do Espírito Santo. </a:t>
            </a:r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3">
            <a:extLst>
              <a:ext uri="{FF2B5EF4-FFF2-40B4-BE49-F238E27FC236}">
                <a16:creationId xmlns:a16="http://schemas.microsoft.com/office/drawing/2014/main" id="{7076EB36-EC16-4212-9FE6-3C5DA07E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428750"/>
            <a:ext cx="50720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 o Pentecoste é o cumprimento da promessa de capacitação pelo Espírito Santo e o início do sacerdócio de todos os crentes como novo método de missão dada por Jesus Cristo. (I Ped. 2:5 e 9; II Cor. 5:1820; Apoc. 5:910; 1:56).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CAF8116E-1D47-48B5-9749-4E19A7B0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857375"/>
            <a:ext cx="62150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“Durante a era patriarcal a influência do Espírito Santo tinha sido muitas vezes revelada de maneira muito notável, mas nunca em Sua plenitude”.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A.A. pág. 37.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21EEAEF0-4805-44B2-AE79-CE5AB71C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214563"/>
            <a:ext cx="47863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sempre existiu, mas a plenitude do Seu poder só foi sentida após a morte e ascensão de Jesus Cristo.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B727071F-6D9B-49A3-A71E-5892BC420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43063"/>
            <a:ext cx="7000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“Ao transpor as portas celestiais, foi Jesus entronizado em meio a adoração dos anjos. Tão logo foi esta cerimônia concluída, o Espírito Santo desceu em ricas torrentes sobre os discípulos, e Cristo foi de fato glorificado com aquela glória que tinha com o Pai desde toda a eternidade...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09841ECA-B016-4A07-B157-6AF0664D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143000"/>
            <a:ext cx="6858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...O derramamento pentecostal foi uma comunicação do Céu de que a confirmação do Redentor havia sido feita. De conformidade com Sua promessa, Jesus enviara do Céu o Espírito Santo sobre Seus seguidores, em sinal de que Ele, como Sacerdote e Rei, recebera todo o poder no Céu e na Terra, tornando-Se o Ungido sobre Seu povo” . A.A. pág. 38 e 39.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862CF0-972C-4AA7-8C38-5ACF79180DEA}"/>
              </a:ext>
            </a:extLst>
          </p:cNvPr>
          <p:cNvSpPr txBox="1"/>
          <p:nvPr/>
        </p:nvSpPr>
        <p:spPr>
          <a:xfrm>
            <a:off x="1142976" y="1571612"/>
            <a:ext cx="685804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– O significado do Pentecoste e as novas funções do Espírito Santo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1508</Words>
  <Application>Microsoft Office PowerPoint</Application>
  <PresentationFormat>Apresentação na tela (4:3)</PresentationFormat>
  <Paragraphs>107</Paragraphs>
  <Slides>42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Vinda do Consolador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2009-06-21T15:56:27Z</dcterms:created>
  <dcterms:modified xsi:type="dcterms:W3CDTF">2019-10-21T12:21:45Z</dcterms:modified>
</cp:coreProperties>
</file>