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9" r:id="rId3"/>
    <p:sldId id="260" r:id="rId4"/>
    <p:sldId id="261" r:id="rId5"/>
    <p:sldId id="262" r:id="rId6"/>
    <p:sldId id="263" r:id="rId7"/>
    <p:sldId id="257" r:id="rId8"/>
    <p:sldId id="258"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450D5F94-CC34-4A94-8D52-C11D0CF8C17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pt-BR"/>
          </a:p>
        </p:txBody>
      </p:sp>
      <p:sp>
        <p:nvSpPr>
          <p:cNvPr id="3" name="Espaço Reservado para Data 2">
            <a:extLst>
              <a:ext uri="{FF2B5EF4-FFF2-40B4-BE49-F238E27FC236}">
                <a16:creationId xmlns:a16="http://schemas.microsoft.com/office/drawing/2014/main" id="{3D18E39B-56F4-496B-986E-EC57A049AE8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mn-cs"/>
              </a:defRPr>
            </a:lvl1pPr>
          </a:lstStyle>
          <a:p>
            <a:pPr>
              <a:defRPr/>
            </a:pPr>
            <a:fld id="{169E1F34-CEA6-415D-956B-D0E2816B1177}" type="datetimeFigureOut">
              <a:rPr lang="pt-BR"/>
              <a:pPr>
                <a:defRPr/>
              </a:pPr>
              <a:t>21/10/2019</a:t>
            </a:fld>
            <a:endParaRPr lang="pt-BR"/>
          </a:p>
        </p:txBody>
      </p:sp>
      <p:sp>
        <p:nvSpPr>
          <p:cNvPr id="4" name="Espaço Reservado para Imagem de Slide 3">
            <a:extLst>
              <a:ext uri="{FF2B5EF4-FFF2-40B4-BE49-F238E27FC236}">
                <a16:creationId xmlns:a16="http://schemas.microsoft.com/office/drawing/2014/main" id="{D2AA1902-CF09-45C8-8BA4-E65752500EE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9DFC1CF2-0DDF-49D7-827D-7FE152BA549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50117246-85E1-4A47-8CFA-FD12FA89AF5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pt-BR"/>
          </a:p>
        </p:txBody>
      </p:sp>
      <p:sp>
        <p:nvSpPr>
          <p:cNvPr id="7" name="Espaço Reservado para Número de Slide 6">
            <a:extLst>
              <a:ext uri="{FF2B5EF4-FFF2-40B4-BE49-F238E27FC236}">
                <a16:creationId xmlns:a16="http://schemas.microsoft.com/office/drawing/2014/main" id="{866C2601-01B2-49F3-A022-97228A925E9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6EFA1C9-10E0-4250-AF09-9BA159452A44}"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a:extLst>
              <a:ext uri="{FF2B5EF4-FFF2-40B4-BE49-F238E27FC236}">
                <a16:creationId xmlns:a16="http://schemas.microsoft.com/office/drawing/2014/main" id="{AD664DC0-CF4C-4028-8AEA-3D369268DC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a:extLst>
              <a:ext uri="{FF2B5EF4-FFF2-40B4-BE49-F238E27FC236}">
                <a16:creationId xmlns:a16="http://schemas.microsoft.com/office/drawing/2014/main" id="{DAEF23E2-8AD8-43A6-A632-5C59F98B99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2228" name="Espaço Reservado para Número de Slide 3">
            <a:extLst>
              <a:ext uri="{FF2B5EF4-FFF2-40B4-BE49-F238E27FC236}">
                <a16:creationId xmlns:a16="http://schemas.microsoft.com/office/drawing/2014/main" id="{7D69E8B7-C830-404B-B141-22CAE925B8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5F1664-013F-4644-A2CA-987B165B71FD}" type="slidenum">
              <a:rPr lang="pt-BR" altLang="pt-BR"/>
              <a:pPr eaLnBrk="1" hangingPunct="1"/>
              <a:t>1</a:t>
            </a:fld>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a:extLst>
              <a:ext uri="{FF2B5EF4-FFF2-40B4-BE49-F238E27FC236}">
                <a16:creationId xmlns:a16="http://schemas.microsoft.com/office/drawing/2014/main" id="{D8159D9D-A1D1-4115-95B8-C1A2C0D907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ço Reservado para Anotações 2">
            <a:extLst>
              <a:ext uri="{FF2B5EF4-FFF2-40B4-BE49-F238E27FC236}">
                <a16:creationId xmlns:a16="http://schemas.microsoft.com/office/drawing/2014/main" id="{0ED60A9F-237F-4F89-B633-8E014DB55B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1444" name="Espaço Reservado para Número de Slide 3">
            <a:extLst>
              <a:ext uri="{FF2B5EF4-FFF2-40B4-BE49-F238E27FC236}">
                <a16:creationId xmlns:a16="http://schemas.microsoft.com/office/drawing/2014/main" id="{F7BCFFB5-EA91-4B90-9D1B-0BF5F73D56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742674-4271-4F8B-872C-E3920593C5DA}" type="slidenum">
              <a:rPr lang="pt-BR" altLang="pt-BR"/>
              <a:pPr eaLnBrk="1" hangingPunct="1"/>
              <a:t>10</a:t>
            </a:fld>
            <a:endParaRPr lang="pt-BR"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a:extLst>
              <a:ext uri="{FF2B5EF4-FFF2-40B4-BE49-F238E27FC236}">
                <a16:creationId xmlns:a16="http://schemas.microsoft.com/office/drawing/2014/main" id="{E89C6BAB-E202-4294-A3F9-1718D7251C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ço Reservado para Anotações 2">
            <a:extLst>
              <a:ext uri="{FF2B5EF4-FFF2-40B4-BE49-F238E27FC236}">
                <a16:creationId xmlns:a16="http://schemas.microsoft.com/office/drawing/2014/main" id="{3A8334A8-FBEE-4608-A6DB-7FA5096AB6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2468" name="Espaço Reservado para Número de Slide 3">
            <a:extLst>
              <a:ext uri="{FF2B5EF4-FFF2-40B4-BE49-F238E27FC236}">
                <a16:creationId xmlns:a16="http://schemas.microsoft.com/office/drawing/2014/main" id="{B00D2726-9A6E-4674-9AF7-D175927D92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A770C0-4956-476C-809F-39AEE01F7785}" type="slidenum">
              <a:rPr lang="pt-BR" altLang="pt-BR"/>
              <a:pPr eaLnBrk="1" hangingPunct="1"/>
              <a:t>11</a:t>
            </a:fld>
            <a:endParaRPr lang="pt-BR"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a:extLst>
              <a:ext uri="{FF2B5EF4-FFF2-40B4-BE49-F238E27FC236}">
                <a16:creationId xmlns:a16="http://schemas.microsoft.com/office/drawing/2014/main" id="{5ED6D79D-5514-42BA-837E-587C8DF3E4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ço Reservado para Anotações 2">
            <a:extLst>
              <a:ext uri="{FF2B5EF4-FFF2-40B4-BE49-F238E27FC236}">
                <a16:creationId xmlns:a16="http://schemas.microsoft.com/office/drawing/2014/main" id="{814A1282-CB1B-4D2E-8162-40146D71BD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3492" name="Espaço Reservado para Número de Slide 3">
            <a:extLst>
              <a:ext uri="{FF2B5EF4-FFF2-40B4-BE49-F238E27FC236}">
                <a16:creationId xmlns:a16="http://schemas.microsoft.com/office/drawing/2014/main" id="{71F58ED2-E3F2-4B1F-8F97-F943A5E229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CDF37D-14E1-41E8-938D-496D15365C50}" type="slidenum">
              <a:rPr lang="pt-BR" altLang="pt-BR"/>
              <a:pPr eaLnBrk="1" hangingPunct="1"/>
              <a:t>12</a:t>
            </a:fld>
            <a:endParaRPr lang="pt-BR" alt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a:extLst>
              <a:ext uri="{FF2B5EF4-FFF2-40B4-BE49-F238E27FC236}">
                <a16:creationId xmlns:a16="http://schemas.microsoft.com/office/drawing/2014/main" id="{B620F8CB-16FA-455F-B10C-D6D70E2873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ço Reservado para Anotações 2">
            <a:extLst>
              <a:ext uri="{FF2B5EF4-FFF2-40B4-BE49-F238E27FC236}">
                <a16:creationId xmlns:a16="http://schemas.microsoft.com/office/drawing/2014/main" id="{612FF4FA-B5D5-432F-9692-D5062D9633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4516" name="Espaço Reservado para Número de Slide 3">
            <a:extLst>
              <a:ext uri="{FF2B5EF4-FFF2-40B4-BE49-F238E27FC236}">
                <a16:creationId xmlns:a16="http://schemas.microsoft.com/office/drawing/2014/main" id="{2BCF1507-A05F-474E-A780-B75C4856C5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D10781-2786-45CD-9182-2DC74BBD1AB8}" type="slidenum">
              <a:rPr lang="pt-BR" altLang="pt-BR"/>
              <a:pPr eaLnBrk="1" hangingPunct="1"/>
              <a:t>13</a:t>
            </a:fld>
            <a:endParaRPr lang="pt-BR" alt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a:extLst>
              <a:ext uri="{FF2B5EF4-FFF2-40B4-BE49-F238E27FC236}">
                <a16:creationId xmlns:a16="http://schemas.microsoft.com/office/drawing/2014/main" id="{DC02ACA6-A443-4D74-9778-711EC24C34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ço Reservado para Anotações 2">
            <a:extLst>
              <a:ext uri="{FF2B5EF4-FFF2-40B4-BE49-F238E27FC236}">
                <a16:creationId xmlns:a16="http://schemas.microsoft.com/office/drawing/2014/main" id="{51DB07AD-D707-4DB3-B68E-4E86877DDF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5540" name="Espaço Reservado para Número de Slide 3">
            <a:extLst>
              <a:ext uri="{FF2B5EF4-FFF2-40B4-BE49-F238E27FC236}">
                <a16:creationId xmlns:a16="http://schemas.microsoft.com/office/drawing/2014/main" id="{259906EC-9760-469D-9EA9-9B17C23013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776489-60B7-4D67-8FA6-54EBFE2AB875}" type="slidenum">
              <a:rPr lang="pt-BR" altLang="pt-BR"/>
              <a:pPr eaLnBrk="1" hangingPunct="1"/>
              <a:t>14</a:t>
            </a:fld>
            <a:endParaRPr lang="pt-BR" alt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a:extLst>
              <a:ext uri="{FF2B5EF4-FFF2-40B4-BE49-F238E27FC236}">
                <a16:creationId xmlns:a16="http://schemas.microsoft.com/office/drawing/2014/main" id="{CE023DE7-B961-4AB6-A698-C0DF690516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a:extLst>
              <a:ext uri="{FF2B5EF4-FFF2-40B4-BE49-F238E27FC236}">
                <a16:creationId xmlns:a16="http://schemas.microsoft.com/office/drawing/2014/main" id="{C387B7C7-D39E-4E2A-82F0-F29C6403BB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6564" name="Espaço Reservado para Número de Slide 3">
            <a:extLst>
              <a:ext uri="{FF2B5EF4-FFF2-40B4-BE49-F238E27FC236}">
                <a16:creationId xmlns:a16="http://schemas.microsoft.com/office/drawing/2014/main" id="{D1442B53-3F3B-490C-9866-E41C7C913F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943201-2A34-47F9-BE05-A85549471A5D}" type="slidenum">
              <a:rPr lang="pt-BR" altLang="pt-BR"/>
              <a:pPr eaLnBrk="1" hangingPunct="1"/>
              <a:t>15</a:t>
            </a:fld>
            <a:endParaRPr lang="pt-BR" alt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a:extLst>
              <a:ext uri="{FF2B5EF4-FFF2-40B4-BE49-F238E27FC236}">
                <a16:creationId xmlns:a16="http://schemas.microsoft.com/office/drawing/2014/main" id="{1B4CCF9B-46AE-4F2C-A096-176D06FBA6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ço Reservado para Anotações 2">
            <a:extLst>
              <a:ext uri="{FF2B5EF4-FFF2-40B4-BE49-F238E27FC236}">
                <a16:creationId xmlns:a16="http://schemas.microsoft.com/office/drawing/2014/main" id="{36EF8F29-DBE6-4CE5-8317-6FC5D91122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7588" name="Espaço Reservado para Número de Slide 3">
            <a:extLst>
              <a:ext uri="{FF2B5EF4-FFF2-40B4-BE49-F238E27FC236}">
                <a16:creationId xmlns:a16="http://schemas.microsoft.com/office/drawing/2014/main" id="{868A009C-1B24-493C-A889-5867017C04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6F58A1-C1E6-4F6E-8C27-AE983AD5A4D9}" type="slidenum">
              <a:rPr lang="pt-BR" altLang="pt-BR"/>
              <a:pPr eaLnBrk="1" hangingPunct="1"/>
              <a:t>16</a:t>
            </a:fld>
            <a:endParaRPr lang="pt-BR" alt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Imagem de Slide 1">
            <a:extLst>
              <a:ext uri="{FF2B5EF4-FFF2-40B4-BE49-F238E27FC236}">
                <a16:creationId xmlns:a16="http://schemas.microsoft.com/office/drawing/2014/main" id="{1757DF3B-5B7B-4C29-AB5E-DE0F843044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ço Reservado para Anotações 2">
            <a:extLst>
              <a:ext uri="{FF2B5EF4-FFF2-40B4-BE49-F238E27FC236}">
                <a16:creationId xmlns:a16="http://schemas.microsoft.com/office/drawing/2014/main" id="{036479B7-4554-409C-81CA-E2EDB096D2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8612" name="Espaço Reservado para Número de Slide 3">
            <a:extLst>
              <a:ext uri="{FF2B5EF4-FFF2-40B4-BE49-F238E27FC236}">
                <a16:creationId xmlns:a16="http://schemas.microsoft.com/office/drawing/2014/main" id="{60AFB422-0400-4DD3-A0C5-F70182EDB0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5F78DC-73E5-46FE-92BA-FBC3BCD540B5}" type="slidenum">
              <a:rPr lang="pt-BR" altLang="pt-BR"/>
              <a:pPr eaLnBrk="1" hangingPunct="1"/>
              <a:t>17</a:t>
            </a:fld>
            <a:endParaRPr lang="pt-BR" alt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a:extLst>
              <a:ext uri="{FF2B5EF4-FFF2-40B4-BE49-F238E27FC236}">
                <a16:creationId xmlns:a16="http://schemas.microsoft.com/office/drawing/2014/main" id="{CCE129C7-8AEF-4E4F-9763-447AAE048E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ço Reservado para Anotações 2">
            <a:extLst>
              <a:ext uri="{FF2B5EF4-FFF2-40B4-BE49-F238E27FC236}">
                <a16:creationId xmlns:a16="http://schemas.microsoft.com/office/drawing/2014/main" id="{67F2AE81-A3E3-4BB7-ABE1-F668C74E40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9636" name="Espaço Reservado para Número de Slide 3">
            <a:extLst>
              <a:ext uri="{FF2B5EF4-FFF2-40B4-BE49-F238E27FC236}">
                <a16:creationId xmlns:a16="http://schemas.microsoft.com/office/drawing/2014/main" id="{82528283-127A-4E68-818F-CD8ACA4A93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FEEB06-D1CB-4C0C-AEF2-56CCF1CE6023}" type="slidenum">
              <a:rPr lang="pt-BR" altLang="pt-BR"/>
              <a:pPr eaLnBrk="1" hangingPunct="1"/>
              <a:t>18</a:t>
            </a:fld>
            <a:endParaRPr lang="pt-BR" alt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a:extLst>
              <a:ext uri="{FF2B5EF4-FFF2-40B4-BE49-F238E27FC236}">
                <a16:creationId xmlns:a16="http://schemas.microsoft.com/office/drawing/2014/main" id="{6971EC2A-1B60-4FA8-85F4-95695B3632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ço Reservado para Anotações 2">
            <a:extLst>
              <a:ext uri="{FF2B5EF4-FFF2-40B4-BE49-F238E27FC236}">
                <a16:creationId xmlns:a16="http://schemas.microsoft.com/office/drawing/2014/main" id="{F5512312-1763-4420-AD6A-04AF0F360A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0660" name="Espaço Reservado para Número de Slide 3">
            <a:extLst>
              <a:ext uri="{FF2B5EF4-FFF2-40B4-BE49-F238E27FC236}">
                <a16:creationId xmlns:a16="http://schemas.microsoft.com/office/drawing/2014/main" id="{8EA78607-6652-46E7-B916-07A2F19697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E5AE09-1D8B-4ABC-8B5C-532A78446D04}" type="slidenum">
              <a:rPr lang="pt-BR" altLang="pt-BR"/>
              <a:pPr eaLnBrk="1" hangingPunct="1"/>
              <a:t>19</a:t>
            </a:fld>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a:extLst>
              <a:ext uri="{FF2B5EF4-FFF2-40B4-BE49-F238E27FC236}">
                <a16:creationId xmlns:a16="http://schemas.microsoft.com/office/drawing/2014/main" id="{D9DE7F52-EE05-434B-BDF3-4206DF7CB5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ço Reservado para Anotações 2">
            <a:extLst>
              <a:ext uri="{FF2B5EF4-FFF2-40B4-BE49-F238E27FC236}">
                <a16:creationId xmlns:a16="http://schemas.microsoft.com/office/drawing/2014/main" id="{32FBFDE2-FD35-410C-85BB-AF82FD3A75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3252" name="Espaço Reservado para Número de Slide 3">
            <a:extLst>
              <a:ext uri="{FF2B5EF4-FFF2-40B4-BE49-F238E27FC236}">
                <a16:creationId xmlns:a16="http://schemas.microsoft.com/office/drawing/2014/main" id="{AA51FEAB-1C6F-43A2-8DB0-3016A28A9C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204848-7CC2-4614-9FFA-5C08E29C1E77}" type="slidenum">
              <a:rPr lang="pt-BR" altLang="pt-BR"/>
              <a:pPr eaLnBrk="1" hangingPunct="1"/>
              <a:t>2</a:t>
            </a:fld>
            <a:endParaRPr lang="pt-BR" alt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a:extLst>
              <a:ext uri="{FF2B5EF4-FFF2-40B4-BE49-F238E27FC236}">
                <a16:creationId xmlns:a16="http://schemas.microsoft.com/office/drawing/2014/main" id="{61C84CA9-A0B9-400C-809D-6A60833498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ço Reservado para Anotações 2">
            <a:extLst>
              <a:ext uri="{FF2B5EF4-FFF2-40B4-BE49-F238E27FC236}">
                <a16:creationId xmlns:a16="http://schemas.microsoft.com/office/drawing/2014/main" id="{DC57BFE3-999A-447D-B567-C36DA36208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1684" name="Espaço Reservado para Número de Slide 3">
            <a:extLst>
              <a:ext uri="{FF2B5EF4-FFF2-40B4-BE49-F238E27FC236}">
                <a16:creationId xmlns:a16="http://schemas.microsoft.com/office/drawing/2014/main" id="{1E96408F-0C74-4AEA-8AE1-2D32B3FD7F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17435-CA44-4F6D-8444-0F7985FC69B8}" type="slidenum">
              <a:rPr lang="pt-BR" altLang="pt-BR"/>
              <a:pPr eaLnBrk="1" hangingPunct="1"/>
              <a:t>20</a:t>
            </a:fld>
            <a:endParaRPr lang="pt-BR" alt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a:extLst>
              <a:ext uri="{FF2B5EF4-FFF2-40B4-BE49-F238E27FC236}">
                <a16:creationId xmlns:a16="http://schemas.microsoft.com/office/drawing/2014/main" id="{E4EC604C-9D9C-4F6B-A1AE-07A1693FB9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ço Reservado para Anotações 2">
            <a:extLst>
              <a:ext uri="{FF2B5EF4-FFF2-40B4-BE49-F238E27FC236}">
                <a16:creationId xmlns:a16="http://schemas.microsoft.com/office/drawing/2014/main" id="{9301FDDF-924E-4F12-9829-C319D17248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2708" name="Espaço Reservado para Número de Slide 3">
            <a:extLst>
              <a:ext uri="{FF2B5EF4-FFF2-40B4-BE49-F238E27FC236}">
                <a16:creationId xmlns:a16="http://schemas.microsoft.com/office/drawing/2014/main" id="{C0C970BF-7D24-41F6-8570-AA8F41A041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B662FA-F9DD-4BD4-AF82-A1C1C98084DE}" type="slidenum">
              <a:rPr lang="pt-BR" altLang="pt-BR"/>
              <a:pPr eaLnBrk="1" hangingPunct="1"/>
              <a:t>21</a:t>
            </a:fld>
            <a:endParaRPr lang="pt-BR" alt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a:extLst>
              <a:ext uri="{FF2B5EF4-FFF2-40B4-BE49-F238E27FC236}">
                <a16:creationId xmlns:a16="http://schemas.microsoft.com/office/drawing/2014/main" id="{031B3F4E-037F-4EC8-87FB-8EBEBF4933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ço Reservado para Anotações 2">
            <a:extLst>
              <a:ext uri="{FF2B5EF4-FFF2-40B4-BE49-F238E27FC236}">
                <a16:creationId xmlns:a16="http://schemas.microsoft.com/office/drawing/2014/main" id="{77E88702-2843-4673-A6DE-6D5A85986C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3732" name="Espaço Reservado para Número de Slide 3">
            <a:extLst>
              <a:ext uri="{FF2B5EF4-FFF2-40B4-BE49-F238E27FC236}">
                <a16:creationId xmlns:a16="http://schemas.microsoft.com/office/drawing/2014/main" id="{0F33B227-42F1-445F-858B-9B39E015DF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181A2F-08DF-4EA3-83EC-60A671FDE665}" type="slidenum">
              <a:rPr lang="pt-BR" altLang="pt-BR"/>
              <a:pPr eaLnBrk="1" hangingPunct="1"/>
              <a:t>22</a:t>
            </a:fld>
            <a:endParaRPr lang="pt-BR" alt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a:extLst>
              <a:ext uri="{FF2B5EF4-FFF2-40B4-BE49-F238E27FC236}">
                <a16:creationId xmlns:a16="http://schemas.microsoft.com/office/drawing/2014/main" id="{8BE70F22-9031-4CE5-8DC0-412BC06648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ço Reservado para Anotações 2">
            <a:extLst>
              <a:ext uri="{FF2B5EF4-FFF2-40B4-BE49-F238E27FC236}">
                <a16:creationId xmlns:a16="http://schemas.microsoft.com/office/drawing/2014/main" id="{96B8582E-D6EA-4606-847B-53A6D55DFF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4756" name="Espaço Reservado para Número de Slide 3">
            <a:extLst>
              <a:ext uri="{FF2B5EF4-FFF2-40B4-BE49-F238E27FC236}">
                <a16:creationId xmlns:a16="http://schemas.microsoft.com/office/drawing/2014/main" id="{4511C41E-A5A5-4EA3-947B-E80394BDD0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FECB37-8B32-4579-A2A3-316F62F4C33A}" type="slidenum">
              <a:rPr lang="pt-BR" altLang="pt-BR"/>
              <a:pPr eaLnBrk="1" hangingPunct="1"/>
              <a:t>23</a:t>
            </a:fld>
            <a:endParaRPr lang="pt-BR" alt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a:extLst>
              <a:ext uri="{FF2B5EF4-FFF2-40B4-BE49-F238E27FC236}">
                <a16:creationId xmlns:a16="http://schemas.microsoft.com/office/drawing/2014/main" id="{A6A13C7F-41C3-4B73-BCAD-84CFF52098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ço Reservado para Anotações 2">
            <a:extLst>
              <a:ext uri="{FF2B5EF4-FFF2-40B4-BE49-F238E27FC236}">
                <a16:creationId xmlns:a16="http://schemas.microsoft.com/office/drawing/2014/main" id="{4A62E024-E678-4F0A-B630-D940B3FE6E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5780" name="Espaço Reservado para Número de Slide 3">
            <a:extLst>
              <a:ext uri="{FF2B5EF4-FFF2-40B4-BE49-F238E27FC236}">
                <a16:creationId xmlns:a16="http://schemas.microsoft.com/office/drawing/2014/main" id="{F6186000-2FCA-4617-85DF-AECD665D98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2B5907-F748-490D-9244-AC20378ECD3C}" type="slidenum">
              <a:rPr lang="pt-BR" altLang="pt-BR"/>
              <a:pPr eaLnBrk="1" hangingPunct="1"/>
              <a:t>24</a:t>
            </a:fld>
            <a:endParaRPr lang="pt-BR" alt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ço Reservado para Imagem de Slide 1">
            <a:extLst>
              <a:ext uri="{FF2B5EF4-FFF2-40B4-BE49-F238E27FC236}">
                <a16:creationId xmlns:a16="http://schemas.microsoft.com/office/drawing/2014/main" id="{7D141423-2992-40A8-9E2B-5129DAFA00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ço Reservado para Anotações 2">
            <a:extLst>
              <a:ext uri="{FF2B5EF4-FFF2-40B4-BE49-F238E27FC236}">
                <a16:creationId xmlns:a16="http://schemas.microsoft.com/office/drawing/2014/main" id="{5BCB2D86-960A-4899-9600-2BE636FC93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6804" name="Espaço Reservado para Número de Slide 3">
            <a:extLst>
              <a:ext uri="{FF2B5EF4-FFF2-40B4-BE49-F238E27FC236}">
                <a16:creationId xmlns:a16="http://schemas.microsoft.com/office/drawing/2014/main" id="{AB26D7B2-07E0-445C-A9C2-AD3AA02588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073ED3-80D9-4220-97D9-5FC0276024A6}" type="slidenum">
              <a:rPr lang="pt-BR" altLang="pt-BR"/>
              <a:pPr eaLnBrk="1" hangingPunct="1"/>
              <a:t>25</a:t>
            </a:fld>
            <a:endParaRPr lang="pt-BR" alt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ço Reservado para Imagem de Slide 1">
            <a:extLst>
              <a:ext uri="{FF2B5EF4-FFF2-40B4-BE49-F238E27FC236}">
                <a16:creationId xmlns:a16="http://schemas.microsoft.com/office/drawing/2014/main" id="{43BB5F03-58EA-47A8-B246-BC9D4A9D81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Espaço Reservado para Anotações 2">
            <a:extLst>
              <a:ext uri="{FF2B5EF4-FFF2-40B4-BE49-F238E27FC236}">
                <a16:creationId xmlns:a16="http://schemas.microsoft.com/office/drawing/2014/main" id="{AED5B1B9-6EE2-4016-9536-DE0D1AF6DB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7828" name="Espaço Reservado para Número de Slide 3">
            <a:extLst>
              <a:ext uri="{FF2B5EF4-FFF2-40B4-BE49-F238E27FC236}">
                <a16:creationId xmlns:a16="http://schemas.microsoft.com/office/drawing/2014/main" id="{4D8CF501-2D2E-4105-B7C2-638DC28FF7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C8BEE7-ECFC-4C0C-A2FF-4859408D186A}" type="slidenum">
              <a:rPr lang="pt-BR" altLang="pt-BR"/>
              <a:pPr eaLnBrk="1" hangingPunct="1"/>
              <a:t>26</a:t>
            </a:fld>
            <a:endParaRPr lang="pt-BR" alt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Imagem de Slide 1">
            <a:extLst>
              <a:ext uri="{FF2B5EF4-FFF2-40B4-BE49-F238E27FC236}">
                <a16:creationId xmlns:a16="http://schemas.microsoft.com/office/drawing/2014/main" id="{603035CE-1551-412E-96A0-1C8ECE4CD8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ço Reservado para Anotações 2">
            <a:extLst>
              <a:ext uri="{FF2B5EF4-FFF2-40B4-BE49-F238E27FC236}">
                <a16:creationId xmlns:a16="http://schemas.microsoft.com/office/drawing/2014/main" id="{9D9F9097-B4D7-462E-9E25-EEA37E63CE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8852" name="Espaço Reservado para Número de Slide 3">
            <a:extLst>
              <a:ext uri="{FF2B5EF4-FFF2-40B4-BE49-F238E27FC236}">
                <a16:creationId xmlns:a16="http://schemas.microsoft.com/office/drawing/2014/main" id="{545A3032-6920-428F-98C5-840F56A83F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BDBE9F-A8F1-40D7-B238-072041A7A6F3}" type="slidenum">
              <a:rPr lang="pt-BR" altLang="pt-BR"/>
              <a:pPr eaLnBrk="1" hangingPunct="1"/>
              <a:t>27</a:t>
            </a:fld>
            <a:endParaRPr lang="pt-BR" alt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a:extLst>
              <a:ext uri="{FF2B5EF4-FFF2-40B4-BE49-F238E27FC236}">
                <a16:creationId xmlns:a16="http://schemas.microsoft.com/office/drawing/2014/main" id="{C6D012A3-6B35-471C-8041-8294929294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ço Reservado para Anotações 2">
            <a:extLst>
              <a:ext uri="{FF2B5EF4-FFF2-40B4-BE49-F238E27FC236}">
                <a16:creationId xmlns:a16="http://schemas.microsoft.com/office/drawing/2014/main" id="{97AA7496-8E5B-4BAC-9CF0-5B6A0C96C7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9876" name="Espaço Reservado para Número de Slide 3">
            <a:extLst>
              <a:ext uri="{FF2B5EF4-FFF2-40B4-BE49-F238E27FC236}">
                <a16:creationId xmlns:a16="http://schemas.microsoft.com/office/drawing/2014/main" id="{C31C59EF-9FA2-4721-8481-72C77D3BBA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AFED90-2C7A-4C14-A9C4-4BFAA77ECE54}" type="slidenum">
              <a:rPr lang="pt-BR" altLang="pt-BR"/>
              <a:pPr eaLnBrk="1" hangingPunct="1"/>
              <a:t>28</a:t>
            </a:fld>
            <a:endParaRPr lang="pt-BR" alt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Imagem de Slide 1">
            <a:extLst>
              <a:ext uri="{FF2B5EF4-FFF2-40B4-BE49-F238E27FC236}">
                <a16:creationId xmlns:a16="http://schemas.microsoft.com/office/drawing/2014/main" id="{4D0A6F2C-8E54-4686-BF1A-8CF6ABE147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ço Reservado para Anotações 2">
            <a:extLst>
              <a:ext uri="{FF2B5EF4-FFF2-40B4-BE49-F238E27FC236}">
                <a16:creationId xmlns:a16="http://schemas.microsoft.com/office/drawing/2014/main" id="{18994430-82F1-4EAC-914D-D55820E180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0900" name="Espaço Reservado para Número de Slide 3">
            <a:extLst>
              <a:ext uri="{FF2B5EF4-FFF2-40B4-BE49-F238E27FC236}">
                <a16:creationId xmlns:a16="http://schemas.microsoft.com/office/drawing/2014/main" id="{A1FE5AF1-73DF-4AC0-829E-D5654477F2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E0B3F9-BE07-43C4-9D02-B43BC255BC10}" type="slidenum">
              <a:rPr lang="pt-BR" altLang="pt-BR"/>
              <a:pPr eaLnBrk="1" hangingPunct="1"/>
              <a:t>29</a:t>
            </a:fld>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a:extLst>
              <a:ext uri="{FF2B5EF4-FFF2-40B4-BE49-F238E27FC236}">
                <a16:creationId xmlns:a16="http://schemas.microsoft.com/office/drawing/2014/main" id="{F16FB814-8D97-4619-975A-FD3E2AB9B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ço Reservado para Anotações 2">
            <a:extLst>
              <a:ext uri="{FF2B5EF4-FFF2-40B4-BE49-F238E27FC236}">
                <a16:creationId xmlns:a16="http://schemas.microsoft.com/office/drawing/2014/main" id="{193E5809-8F8F-448D-A15B-8DD444B9D8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4276" name="Espaço Reservado para Número de Slide 3">
            <a:extLst>
              <a:ext uri="{FF2B5EF4-FFF2-40B4-BE49-F238E27FC236}">
                <a16:creationId xmlns:a16="http://schemas.microsoft.com/office/drawing/2014/main" id="{5D968253-3FAE-4492-AB57-73BFA818D4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CDA17C-8ED4-4D8B-9D00-5F5528FBAA96}" type="slidenum">
              <a:rPr lang="pt-BR" altLang="pt-BR"/>
              <a:pPr eaLnBrk="1" hangingPunct="1"/>
              <a:t>3</a:t>
            </a:fld>
            <a:endParaRPr lang="pt-BR" alt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a:extLst>
              <a:ext uri="{FF2B5EF4-FFF2-40B4-BE49-F238E27FC236}">
                <a16:creationId xmlns:a16="http://schemas.microsoft.com/office/drawing/2014/main" id="{BE3D8E97-C27B-403A-8F01-9359E9AC57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ço Reservado para Anotações 2">
            <a:extLst>
              <a:ext uri="{FF2B5EF4-FFF2-40B4-BE49-F238E27FC236}">
                <a16:creationId xmlns:a16="http://schemas.microsoft.com/office/drawing/2014/main" id="{2B498B46-85F9-4AB0-947A-5EC1B522D1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1924" name="Espaço Reservado para Número de Slide 3">
            <a:extLst>
              <a:ext uri="{FF2B5EF4-FFF2-40B4-BE49-F238E27FC236}">
                <a16:creationId xmlns:a16="http://schemas.microsoft.com/office/drawing/2014/main" id="{B2F2CD3F-A4CA-4A46-9F57-B8FF29100D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DB5766-E3F9-4D55-9CF2-334229573ED7}" type="slidenum">
              <a:rPr lang="pt-BR" altLang="pt-BR"/>
              <a:pPr eaLnBrk="1" hangingPunct="1"/>
              <a:t>30</a:t>
            </a:fld>
            <a:endParaRPr lang="pt-BR" alt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ço Reservado para Imagem de Slide 1">
            <a:extLst>
              <a:ext uri="{FF2B5EF4-FFF2-40B4-BE49-F238E27FC236}">
                <a16:creationId xmlns:a16="http://schemas.microsoft.com/office/drawing/2014/main" id="{5D97079C-0794-48B6-9CAF-0F83788D09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Espaço Reservado para Anotações 2">
            <a:extLst>
              <a:ext uri="{FF2B5EF4-FFF2-40B4-BE49-F238E27FC236}">
                <a16:creationId xmlns:a16="http://schemas.microsoft.com/office/drawing/2014/main" id="{79A95FD4-E07C-453E-863F-89C13A0505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2948" name="Espaço Reservado para Número de Slide 3">
            <a:extLst>
              <a:ext uri="{FF2B5EF4-FFF2-40B4-BE49-F238E27FC236}">
                <a16:creationId xmlns:a16="http://schemas.microsoft.com/office/drawing/2014/main" id="{3C51FB3F-08F0-4F8A-AF1B-201993A590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857F7E-776D-4A8D-A83D-655490CF9630}" type="slidenum">
              <a:rPr lang="pt-BR" altLang="pt-BR"/>
              <a:pPr eaLnBrk="1" hangingPunct="1"/>
              <a:t>31</a:t>
            </a:fld>
            <a:endParaRPr lang="pt-BR" alt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ço Reservado para Imagem de Slide 1">
            <a:extLst>
              <a:ext uri="{FF2B5EF4-FFF2-40B4-BE49-F238E27FC236}">
                <a16:creationId xmlns:a16="http://schemas.microsoft.com/office/drawing/2014/main" id="{430A069C-E477-4FE4-AF03-A07A18C991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ço Reservado para Anotações 2">
            <a:extLst>
              <a:ext uri="{FF2B5EF4-FFF2-40B4-BE49-F238E27FC236}">
                <a16:creationId xmlns:a16="http://schemas.microsoft.com/office/drawing/2014/main" id="{BA9B7B17-CF09-4F0A-BBEA-75F767D9B5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3972" name="Espaço Reservado para Número de Slide 3">
            <a:extLst>
              <a:ext uri="{FF2B5EF4-FFF2-40B4-BE49-F238E27FC236}">
                <a16:creationId xmlns:a16="http://schemas.microsoft.com/office/drawing/2014/main" id="{E647B2B7-1513-40BD-815B-E65B8BCE16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0CEF04-9331-4EED-88DD-329404AE2EC9}" type="slidenum">
              <a:rPr lang="pt-BR" altLang="pt-BR"/>
              <a:pPr eaLnBrk="1" hangingPunct="1"/>
              <a:t>32</a:t>
            </a:fld>
            <a:endParaRPr lang="pt-BR" alt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ço Reservado para Imagem de Slide 1">
            <a:extLst>
              <a:ext uri="{FF2B5EF4-FFF2-40B4-BE49-F238E27FC236}">
                <a16:creationId xmlns:a16="http://schemas.microsoft.com/office/drawing/2014/main" id="{726BAFA2-9161-43CD-AC0D-531E0B7242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Espaço Reservado para Anotações 2">
            <a:extLst>
              <a:ext uri="{FF2B5EF4-FFF2-40B4-BE49-F238E27FC236}">
                <a16:creationId xmlns:a16="http://schemas.microsoft.com/office/drawing/2014/main" id="{FA871F77-15F5-46D1-83CE-32710E2CFC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4996" name="Espaço Reservado para Número de Slide 3">
            <a:extLst>
              <a:ext uri="{FF2B5EF4-FFF2-40B4-BE49-F238E27FC236}">
                <a16:creationId xmlns:a16="http://schemas.microsoft.com/office/drawing/2014/main" id="{5C0E8E83-AC2E-43C0-895F-F145CD31BF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A85AAA-933D-4313-9748-21104969CF42}" type="slidenum">
              <a:rPr lang="pt-BR" altLang="pt-BR"/>
              <a:pPr eaLnBrk="1" hangingPunct="1"/>
              <a:t>33</a:t>
            </a:fld>
            <a:endParaRPr lang="pt-BR" alt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Imagem de Slide 1">
            <a:extLst>
              <a:ext uri="{FF2B5EF4-FFF2-40B4-BE49-F238E27FC236}">
                <a16:creationId xmlns:a16="http://schemas.microsoft.com/office/drawing/2014/main" id="{2E04F884-18F4-4BA3-846C-23F0D84B0C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Espaço Reservado para Anotações 2">
            <a:extLst>
              <a:ext uri="{FF2B5EF4-FFF2-40B4-BE49-F238E27FC236}">
                <a16:creationId xmlns:a16="http://schemas.microsoft.com/office/drawing/2014/main" id="{C970615D-90B0-454D-BACC-98C9608C51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6020" name="Espaço Reservado para Número de Slide 3">
            <a:extLst>
              <a:ext uri="{FF2B5EF4-FFF2-40B4-BE49-F238E27FC236}">
                <a16:creationId xmlns:a16="http://schemas.microsoft.com/office/drawing/2014/main" id="{AFFE7396-E0B1-47B1-B3F3-A1EB759599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47F213-074B-47BD-BC74-9EA2025035AF}" type="slidenum">
              <a:rPr lang="pt-BR" altLang="pt-BR"/>
              <a:pPr eaLnBrk="1" hangingPunct="1"/>
              <a:t>34</a:t>
            </a:fld>
            <a:endParaRPr lang="pt-BR" alt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a:extLst>
              <a:ext uri="{FF2B5EF4-FFF2-40B4-BE49-F238E27FC236}">
                <a16:creationId xmlns:a16="http://schemas.microsoft.com/office/drawing/2014/main" id="{5200157F-D112-42EA-9B58-E94F0433BD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ço Reservado para Anotações 2">
            <a:extLst>
              <a:ext uri="{FF2B5EF4-FFF2-40B4-BE49-F238E27FC236}">
                <a16:creationId xmlns:a16="http://schemas.microsoft.com/office/drawing/2014/main" id="{81F1EED2-B8EC-4310-B33B-30E4F240B9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7044" name="Espaço Reservado para Número de Slide 3">
            <a:extLst>
              <a:ext uri="{FF2B5EF4-FFF2-40B4-BE49-F238E27FC236}">
                <a16:creationId xmlns:a16="http://schemas.microsoft.com/office/drawing/2014/main" id="{74A5A737-17F3-4D21-B2FE-188972688F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DE24FE-634F-4742-9CC2-A19F8D671DD9}" type="slidenum">
              <a:rPr lang="pt-BR" altLang="pt-BR"/>
              <a:pPr eaLnBrk="1" hangingPunct="1"/>
              <a:t>35</a:t>
            </a:fld>
            <a:endParaRPr lang="pt-BR" alt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ço Reservado para Imagem de Slide 1">
            <a:extLst>
              <a:ext uri="{FF2B5EF4-FFF2-40B4-BE49-F238E27FC236}">
                <a16:creationId xmlns:a16="http://schemas.microsoft.com/office/drawing/2014/main" id="{6C749F9A-2A42-49B1-A675-D66C0576D1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Espaço Reservado para Anotações 2">
            <a:extLst>
              <a:ext uri="{FF2B5EF4-FFF2-40B4-BE49-F238E27FC236}">
                <a16:creationId xmlns:a16="http://schemas.microsoft.com/office/drawing/2014/main" id="{CBE4F91B-2F4F-4228-AF3E-5B85F7E27C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8068" name="Espaço Reservado para Número de Slide 3">
            <a:extLst>
              <a:ext uri="{FF2B5EF4-FFF2-40B4-BE49-F238E27FC236}">
                <a16:creationId xmlns:a16="http://schemas.microsoft.com/office/drawing/2014/main" id="{453D863C-65E6-4E4A-9EC0-52BD1CCE35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6F4128-002A-4DE0-9AD1-B9E78E8E65A2}" type="slidenum">
              <a:rPr lang="pt-BR" altLang="pt-BR"/>
              <a:pPr eaLnBrk="1" hangingPunct="1"/>
              <a:t>36</a:t>
            </a:fld>
            <a:endParaRPr lang="pt-BR" alt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a:extLst>
              <a:ext uri="{FF2B5EF4-FFF2-40B4-BE49-F238E27FC236}">
                <a16:creationId xmlns:a16="http://schemas.microsoft.com/office/drawing/2014/main" id="{439363B3-04C2-4B2B-8F79-EF8441E8F3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ço Reservado para Anotações 2">
            <a:extLst>
              <a:ext uri="{FF2B5EF4-FFF2-40B4-BE49-F238E27FC236}">
                <a16:creationId xmlns:a16="http://schemas.microsoft.com/office/drawing/2014/main" id="{43A28A99-2325-4372-9781-94BC79BE01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9092" name="Espaço Reservado para Número de Slide 3">
            <a:extLst>
              <a:ext uri="{FF2B5EF4-FFF2-40B4-BE49-F238E27FC236}">
                <a16:creationId xmlns:a16="http://schemas.microsoft.com/office/drawing/2014/main" id="{DA40B6EB-79DF-4817-98DF-D29BCDD0E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3F4109-0A3F-4CAA-889A-A13B1B945089}" type="slidenum">
              <a:rPr lang="pt-BR" altLang="pt-BR"/>
              <a:pPr eaLnBrk="1" hangingPunct="1"/>
              <a:t>37</a:t>
            </a:fld>
            <a:endParaRPr lang="pt-BR" alt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ço Reservado para Imagem de Slide 1">
            <a:extLst>
              <a:ext uri="{FF2B5EF4-FFF2-40B4-BE49-F238E27FC236}">
                <a16:creationId xmlns:a16="http://schemas.microsoft.com/office/drawing/2014/main" id="{F3E22D75-5714-48AF-B3AF-10FBBB27E3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Espaço Reservado para Anotações 2">
            <a:extLst>
              <a:ext uri="{FF2B5EF4-FFF2-40B4-BE49-F238E27FC236}">
                <a16:creationId xmlns:a16="http://schemas.microsoft.com/office/drawing/2014/main" id="{D18E23EF-E923-4241-9EDC-56555041CB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90116" name="Espaço Reservado para Número de Slide 3">
            <a:extLst>
              <a:ext uri="{FF2B5EF4-FFF2-40B4-BE49-F238E27FC236}">
                <a16:creationId xmlns:a16="http://schemas.microsoft.com/office/drawing/2014/main" id="{BAD597C9-EE8B-493F-B161-5B9F8D1C20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FC9F89-DB1B-4CF1-8D0E-0DD50B343209}" type="slidenum">
              <a:rPr lang="pt-BR" altLang="pt-BR"/>
              <a:pPr eaLnBrk="1" hangingPunct="1"/>
              <a:t>38</a:t>
            </a:fld>
            <a:endParaRPr lang="pt-BR" alt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ço Reservado para Imagem de Slide 1">
            <a:extLst>
              <a:ext uri="{FF2B5EF4-FFF2-40B4-BE49-F238E27FC236}">
                <a16:creationId xmlns:a16="http://schemas.microsoft.com/office/drawing/2014/main" id="{5E838720-9D41-4B2C-A69D-41450A10F6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Espaço Reservado para Anotações 2">
            <a:extLst>
              <a:ext uri="{FF2B5EF4-FFF2-40B4-BE49-F238E27FC236}">
                <a16:creationId xmlns:a16="http://schemas.microsoft.com/office/drawing/2014/main" id="{36CE97A1-4F0A-4FD0-B37F-6C31777059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91140" name="Espaço Reservado para Número de Slide 3">
            <a:extLst>
              <a:ext uri="{FF2B5EF4-FFF2-40B4-BE49-F238E27FC236}">
                <a16:creationId xmlns:a16="http://schemas.microsoft.com/office/drawing/2014/main" id="{DFF2ED65-FBB2-4E22-A803-2492AB207F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40855B-0764-4496-AF09-1DBFBC86FFB3}" type="slidenum">
              <a:rPr lang="pt-BR" altLang="pt-BR"/>
              <a:pPr eaLnBrk="1" hangingPunct="1"/>
              <a:t>39</a:t>
            </a:fld>
            <a:endParaRPr lang="pt-BR"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a:extLst>
              <a:ext uri="{FF2B5EF4-FFF2-40B4-BE49-F238E27FC236}">
                <a16:creationId xmlns:a16="http://schemas.microsoft.com/office/drawing/2014/main" id="{1245BD82-A6FA-4118-9171-CA73F28C9F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ço Reservado para Anotações 2">
            <a:extLst>
              <a:ext uri="{FF2B5EF4-FFF2-40B4-BE49-F238E27FC236}">
                <a16:creationId xmlns:a16="http://schemas.microsoft.com/office/drawing/2014/main" id="{F42217B8-5AED-4507-8F46-829B2F147D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5300" name="Espaço Reservado para Número de Slide 3">
            <a:extLst>
              <a:ext uri="{FF2B5EF4-FFF2-40B4-BE49-F238E27FC236}">
                <a16:creationId xmlns:a16="http://schemas.microsoft.com/office/drawing/2014/main" id="{64B3FF6B-6941-4F9F-850F-ED16232716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3C1947-C56C-47D0-B184-A09887ACC723}" type="slidenum">
              <a:rPr lang="pt-BR" altLang="pt-BR"/>
              <a:pPr eaLnBrk="1" hangingPunct="1"/>
              <a:t>4</a:t>
            </a:fld>
            <a:endParaRPr lang="pt-BR" alt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ço Reservado para Imagem de Slide 1">
            <a:extLst>
              <a:ext uri="{FF2B5EF4-FFF2-40B4-BE49-F238E27FC236}">
                <a16:creationId xmlns:a16="http://schemas.microsoft.com/office/drawing/2014/main" id="{8F137E82-5CD8-45A6-B401-2B25287AB5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Espaço Reservado para Anotações 2">
            <a:extLst>
              <a:ext uri="{FF2B5EF4-FFF2-40B4-BE49-F238E27FC236}">
                <a16:creationId xmlns:a16="http://schemas.microsoft.com/office/drawing/2014/main" id="{029F86CA-F3AF-4328-BD1A-621CA5EE69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92164" name="Espaço Reservado para Número de Slide 3">
            <a:extLst>
              <a:ext uri="{FF2B5EF4-FFF2-40B4-BE49-F238E27FC236}">
                <a16:creationId xmlns:a16="http://schemas.microsoft.com/office/drawing/2014/main" id="{97A72F42-7D2D-4084-9DFC-60F0561390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6206BF-9212-49CD-BE23-F402F70B760C}" type="slidenum">
              <a:rPr lang="pt-BR" altLang="pt-BR"/>
              <a:pPr eaLnBrk="1" hangingPunct="1"/>
              <a:t>40</a:t>
            </a:fld>
            <a:endParaRPr lang="pt-BR" alt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ço Reservado para Imagem de Slide 1">
            <a:extLst>
              <a:ext uri="{FF2B5EF4-FFF2-40B4-BE49-F238E27FC236}">
                <a16:creationId xmlns:a16="http://schemas.microsoft.com/office/drawing/2014/main" id="{EBF4C3BB-9FD0-4AAB-B104-842EE728CE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Espaço Reservado para Anotações 2">
            <a:extLst>
              <a:ext uri="{FF2B5EF4-FFF2-40B4-BE49-F238E27FC236}">
                <a16:creationId xmlns:a16="http://schemas.microsoft.com/office/drawing/2014/main" id="{87A573E3-B88B-4B62-B518-F45054B6B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93188" name="Espaço Reservado para Número de Slide 3">
            <a:extLst>
              <a:ext uri="{FF2B5EF4-FFF2-40B4-BE49-F238E27FC236}">
                <a16:creationId xmlns:a16="http://schemas.microsoft.com/office/drawing/2014/main" id="{44809339-3381-4227-AD79-3E91BDC022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73A795-EE73-445B-A772-2949416650C3}" type="slidenum">
              <a:rPr lang="pt-BR" altLang="pt-BR"/>
              <a:pPr eaLnBrk="1" hangingPunct="1"/>
              <a:t>41</a:t>
            </a:fld>
            <a:endParaRPr lang="pt-BR" alt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ço Reservado para Imagem de Slide 1">
            <a:extLst>
              <a:ext uri="{FF2B5EF4-FFF2-40B4-BE49-F238E27FC236}">
                <a16:creationId xmlns:a16="http://schemas.microsoft.com/office/drawing/2014/main" id="{8D09E06F-2AAC-49C1-A907-554158F238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Espaço Reservado para Anotações 2">
            <a:extLst>
              <a:ext uri="{FF2B5EF4-FFF2-40B4-BE49-F238E27FC236}">
                <a16:creationId xmlns:a16="http://schemas.microsoft.com/office/drawing/2014/main" id="{0E14F8B6-EF6B-497E-BBF4-0D5AD3C349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94212" name="Espaço Reservado para Número de Slide 3">
            <a:extLst>
              <a:ext uri="{FF2B5EF4-FFF2-40B4-BE49-F238E27FC236}">
                <a16:creationId xmlns:a16="http://schemas.microsoft.com/office/drawing/2014/main" id="{3F22BBB1-1C01-44CE-9032-D7B6CD7432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62043D-152E-457E-BBAF-20BC6632E4EE}" type="slidenum">
              <a:rPr lang="pt-BR" altLang="pt-BR"/>
              <a:pPr eaLnBrk="1" hangingPunct="1"/>
              <a:t>42</a:t>
            </a:fld>
            <a:endParaRPr lang="pt-BR" altLang="pt-B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ço Reservado para Imagem de Slide 1">
            <a:extLst>
              <a:ext uri="{FF2B5EF4-FFF2-40B4-BE49-F238E27FC236}">
                <a16:creationId xmlns:a16="http://schemas.microsoft.com/office/drawing/2014/main" id="{043A7796-55E5-4DC6-A4AC-DC8C7D0E32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Espaço Reservado para Anotações 2">
            <a:extLst>
              <a:ext uri="{FF2B5EF4-FFF2-40B4-BE49-F238E27FC236}">
                <a16:creationId xmlns:a16="http://schemas.microsoft.com/office/drawing/2014/main" id="{B8B8C3E3-9343-4CDB-9995-7BBAC9C53C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95236" name="Espaço Reservado para Número de Slide 3">
            <a:extLst>
              <a:ext uri="{FF2B5EF4-FFF2-40B4-BE49-F238E27FC236}">
                <a16:creationId xmlns:a16="http://schemas.microsoft.com/office/drawing/2014/main" id="{8DA035B9-51B7-44D5-B7BB-BFB939EC3D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D1B024-728F-4403-A483-4EF5AE3F3516}" type="slidenum">
              <a:rPr lang="pt-BR" altLang="pt-BR"/>
              <a:pPr eaLnBrk="1" hangingPunct="1"/>
              <a:t>43</a:t>
            </a:fld>
            <a:endParaRPr lang="pt-BR" altLang="pt-B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ço Reservado para Imagem de Slide 1">
            <a:extLst>
              <a:ext uri="{FF2B5EF4-FFF2-40B4-BE49-F238E27FC236}">
                <a16:creationId xmlns:a16="http://schemas.microsoft.com/office/drawing/2014/main" id="{3A64C206-35BD-4863-BB31-ABC40196F6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Espaço Reservado para Anotações 2">
            <a:extLst>
              <a:ext uri="{FF2B5EF4-FFF2-40B4-BE49-F238E27FC236}">
                <a16:creationId xmlns:a16="http://schemas.microsoft.com/office/drawing/2014/main" id="{6125D1B9-15D8-4681-B4C9-245163909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96260" name="Espaço Reservado para Número de Slide 3">
            <a:extLst>
              <a:ext uri="{FF2B5EF4-FFF2-40B4-BE49-F238E27FC236}">
                <a16:creationId xmlns:a16="http://schemas.microsoft.com/office/drawing/2014/main" id="{D7C3BFCD-8A0B-4A1B-B00B-FCA19D4C78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98E56C-0FAE-40CF-846F-AEDFFBBFC977}" type="slidenum">
              <a:rPr lang="pt-BR" altLang="pt-BR"/>
              <a:pPr eaLnBrk="1" hangingPunct="1"/>
              <a:t>44</a:t>
            </a:fld>
            <a:endParaRPr lang="pt-BR" altLang="pt-B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ço Reservado para Imagem de Slide 1">
            <a:extLst>
              <a:ext uri="{FF2B5EF4-FFF2-40B4-BE49-F238E27FC236}">
                <a16:creationId xmlns:a16="http://schemas.microsoft.com/office/drawing/2014/main" id="{29E3474A-7123-4302-B3EB-DE7BAF2431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ço Reservado para Anotações 2">
            <a:extLst>
              <a:ext uri="{FF2B5EF4-FFF2-40B4-BE49-F238E27FC236}">
                <a16:creationId xmlns:a16="http://schemas.microsoft.com/office/drawing/2014/main" id="{D54D552C-585D-4AB5-B362-4171C56348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97284" name="Espaço Reservado para Número de Slide 3">
            <a:extLst>
              <a:ext uri="{FF2B5EF4-FFF2-40B4-BE49-F238E27FC236}">
                <a16:creationId xmlns:a16="http://schemas.microsoft.com/office/drawing/2014/main" id="{3E048406-13E5-472D-BB60-8F3A51066E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B63A64-0A2A-4ED0-B585-6DB5B57C7782}" type="slidenum">
              <a:rPr lang="pt-BR" altLang="pt-BR"/>
              <a:pPr eaLnBrk="1" hangingPunct="1"/>
              <a:t>45</a:t>
            </a:fld>
            <a:endParaRPr lang="pt-BR" altLang="pt-B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ço Reservado para Imagem de Slide 1">
            <a:extLst>
              <a:ext uri="{FF2B5EF4-FFF2-40B4-BE49-F238E27FC236}">
                <a16:creationId xmlns:a16="http://schemas.microsoft.com/office/drawing/2014/main" id="{97BFCE68-B580-46C7-A391-EC49766983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Espaço Reservado para Anotações 2">
            <a:extLst>
              <a:ext uri="{FF2B5EF4-FFF2-40B4-BE49-F238E27FC236}">
                <a16:creationId xmlns:a16="http://schemas.microsoft.com/office/drawing/2014/main" id="{227BC2CA-921A-4668-A550-612AC2E20B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98308" name="Espaço Reservado para Número de Slide 3">
            <a:extLst>
              <a:ext uri="{FF2B5EF4-FFF2-40B4-BE49-F238E27FC236}">
                <a16:creationId xmlns:a16="http://schemas.microsoft.com/office/drawing/2014/main" id="{17DE5C60-CCE7-4F6D-9078-3D48AD84F6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FA2EEA-41F8-47F8-802F-C8AE38F91697}" type="slidenum">
              <a:rPr lang="pt-BR" altLang="pt-BR"/>
              <a:pPr eaLnBrk="1" hangingPunct="1"/>
              <a:t>46</a:t>
            </a:fld>
            <a:endParaRPr lang="pt-BR" altLang="pt-B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ço Reservado para Imagem de Slide 1">
            <a:extLst>
              <a:ext uri="{FF2B5EF4-FFF2-40B4-BE49-F238E27FC236}">
                <a16:creationId xmlns:a16="http://schemas.microsoft.com/office/drawing/2014/main" id="{34268091-1BF7-4F5F-80E8-849E55520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Espaço Reservado para Anotações 2">
            <a:extLst>
              <a:ext uri="{FF2B5EF4-FFF2-40B4-BE49-F238E27FC236}">
                <a16:creationId xmlns:a16="http://schemas.microsoft.com/office/drawing/2014/main" id="{214F6D1F-E4C2-488E-9D2E-C36506F4FB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99332" name="Espaço Reservado para Número de Slide 3">
            <a:extLst>
              <a:ext uri="{FF2B5EF4-FFF2-40B4-BE49-F238E27FC236}">
                <a16:creationId xmlns:a16="http://schemas.microsoft.com/office/drawing/2014/main" id="{BBC1052B-B77E-4091-9392-171561652D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51AB35-D521-4511-A6E3-65016C04C3D8}" type="slidenum">
              <a:rPr lang="pt-BR" altLang="pt-BR"/>
              <a:pPr eaLnBrk="1" hangingPunct="1"/>
              <a:t>47</a:t>
            </a:fld>
            <a:endParaRPr lang="pt-BR" altLang="pt-B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ço Reservado para Imagem de Slide 1">
            <a:extLst>
              <a:ext uri="{FF2B5EF4-FFF2-40B4-BE49-F238E27FC236}">
                <a16:creationId xmlns:a16="http://schemas.microsoft.com/office/drawing/2014/main" id="{AA46C020-413F-4FAD-A0E4-FA8BE7AD04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Espaço Reservado para Anotações 2">
            <a:extLst>
              <a:ext uri="{FF2B5EF4-FFF2-40B4-BE49-F238E27FC236}">
                <a16:creationId xmlns:a16="http://schemas.microsoft.com/office/drawing/2014/main" id="{537989A4-A8BA-4A30-931C-0FB0A99F3F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100356" name="Espaço Reservado para Número de Slide 3">
            <a:extLst>
              <a:ext uri="{FF2B5EF4-FFF2-40B4-BE49-F238E27FC236}">
                <a16:creationId xmlns:a16="http://schemas.microsoft.com/office/drawing/2014/main" id="{B0041D35-B1D2-4261-8372-8A4EDDE747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766E9B-568F-4965-A972-136371E2499D}" type="slidenum">
              <a:rPr lang="pt-BR" altLang="pt-BR"/>
              <a:pPr eaLnBrk="1" hangingPunct="1"/>
              <a:t>48</a:t>
            </a:fld>
            <a:endParaRPr lang="pt-BR" altLang="pt-B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ço Reservado para Imagem de Slide 1">
            <a:extLst>
              <a:ext uri="{FF2B5EF4-FFF2-40B4-BE49-F238E27FC236}">
                <a16:creationId xmlns:a16="http://schemas.microsoft.com/office/drawing/2014/main" id="{5BD88773-CD9E-4727-8243-59C8EC3042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Espaço Reservado para Anotações 2">
            <a:extLst>
              <a:ext uri="{FF2B5EF4-FFF2-40B4-BE49-F238E27FC236}">
                <a16:creationId xmlns:a16="http://schemas.microsoft.com/office/drawing/2014/main" id="{9BEA576C-205C-4EE5-B76F-88F8946F27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101380" name="Espaço Reservado para Número de Slide 3">
            <a:extLst>
              <a:ext uri="{FF2B5EF4-FFF2-40B4-BE49-F238E27FC236}">
                <a16:creationId xmlns:a16="http://schemas.microsoft.com/office/drawing/2014/main" id="{5229542C-8199-42F1-B5F9-227F4B2F7E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79C897-9285-4113-B4F8-80C3562ABF91}" type="slidenum">
              <a:rPr lang="pt-BR" altLang="pt-BR"/>
              <a:pPr eaLnBrk="1" hangingPunct="1"/>
              <a:t>49</a:t>
            </a:fld>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a:extLst>
              <a:ext uri="{FF2B5EF4-FFF2-40B4-BE49-F238E27FC236}">
                <a16:creationId xmlns:a16="http://schemas.microsoft.com/office/drawing/2014/main" id="{C8105305-D77F-49E7-91D4-D8A8AB08E4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ço Reservado para Anotações 2">
            <a:extLst>
              <a:ext uri="{FF2B5EF4-FFF2-40B4-BE49-F238E27FC236}">
                <a16:creationId xmlns:a16="http://schemas.microsoft.com/office/drawing/2014/main" id="{7E7D3540-17CD-489C-A15D-AC2957D58A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6324" name="Espaço Reservado para Número de Slide 3">
            <a:extLst>
              <a:ext uri="{FF2B5EF4-FFF2-40B4-BE49-F238E27FC236}">
                <a16:creationId xmlns:a16="http://schemas.microsoft.com/office/drawing/2014/main" id="{A1B46A23-F9AF-44A9-8DD5-40B4639F03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12F36D-3ABD-4F67-B1B3-45993D7B79F0}" type="slidenum">
              <a:rPr lang="pt-BR" altLang="pt-BR"/>
              <a:pPr eaLnBrk="1" hangingPunct="1"/>
              <a:t>5</a:t>
            </a:fld>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a:extLst>
              <a:ext uri="{FF2B5EF4-FFF2-40B4-BE49-F238E27FC236}">
                <a16:creationId xmlns:a16="http://schemas.microsoft.com/office/drawing/2014/main" id="{B1CCB70B-CE0F-4999-BE44-7E7EF64EB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ço Reservado para Anotações 2">
            <a:extLst>
              <a:ext uri="{FF2B5EF4-FFF2-40B4-BE49-F238E27FC236}">
                <a16:creationId xmlns:a16="http://schemas.microsoft.com/office/drawing/2014/main" id="{AB2F93D8-C61F-469E-8863-16DC26356D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7348" name="Espaço Reservado para Número de Slide 3">
            <a:extLst>
              <a:ext uri="{FF2B5EF4-FFF2-40B4-BE49-F238E27FC236}">
                <a16:creationId xmlns:a16="http://schemas.microsoft.com/office/drawing/2014/main" id="{E287092B-7668-4D54-8815-DB0681FD84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AEE836-9DD6-4B70-83F4-B854A2627E1F}" type="slidenum">
              <a:rPr lang="pt-BR" altLang="pt-BR"/>
              <a:pPr eaLnBrk="1" hangingPunct="1"/>
              <a:t>6</a:t>
            </a:fld>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a:extLst>
              <a:ext uri="{FF2B5EF4-FFF2-40B4-BE49-F238E27FC236}">
                <a16:creationId xmlns:a16="http://schemas.microsoft.com/office/drawing/2014/main" id="{E942D0F1-2EB0-40CA-BA02-3F31C5CF5C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ço Reservado para Anotações 2">
            <a:extLst>
              <a:ext uri="{FF2B5EF4-FFF2-40B4-BE49-F238E27FC236}">
                <a16:creationId xmlns:a16="http://schemas.microsoft.com/office/drawing/2014/main" id="{DE845EC6-CDED-4F9B-84B5-1C2D6FA1AE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8372" name="Espaço Reservado para Número de Slide 3">
            <a:extLst>
              <a:ext uri="{FF2B5EF4-FFF2-40B4-BE49-F238E27FC236}">
                <a16:creationId xmlns:a16="http://schemas.microsoft.com/office/drawing/2014/main" id="{1AEAF466-6E2E-467A-8D4D-90CE5E4D43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179B97-AE08-4A1C-BE6E-DDDFF71377B6}" type="slidenum">
              <a:rPr lang="pt-BR" altLang="pt-BR"/>
              <a:pPr eaLnBrk="1" hangingPunct="1"/>
              <a:t>7</a:t>
            </a:fld>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a:extLst>
              <a:ext uri="{FF2B5EF4-FFF2-40B4-BE49-F238E27FC236}">
                <a16:creationId xmlns:a16="http://schemas.microsoft.com/office/drawing/2014/main" id="{CEBE685B-3396-475E-9F63-0269DCCAFA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ço Reservado para Anotações 2">
            <a:extLst>
              <a:ext uri="{FF2B5EF4-FFF2-40B4-BE49-F238E27FC236}">
                <a16:creationId xmlns:a16="http://schemas.microsoft.com/office/drawing/2014/main" id="{0D06C40E-C58A-4ED9-BA64-C1D8E67BF1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9396" name="Espaço Reservado para Número de Slide 3">
            <a:extLst>
              <a:ext uri="{FF2B5EF4-FFF2-40B4-BE49-F238E27FC236}">
                <a16:creationId xmlns:a16="http://schemas.microsoft.com/office/drawing/2014/main" id="{CD7B0724-6D64-4F18-A147-E44466D6A0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B376B2-A402-48B9-9E4E-60A60A378183}" type="slidenum">
              <a:rPr lang="pt-BR" altLang="pt-BR"/>
              <a:pPr eaLnBrk="1" hangingPunct="1"/>
              <a:t>8</a:t>
            </a:fld>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a:extLst>
              <a:ext uri="{FF2B5EF4-FFF2-40B4-BE49-F238E27FC236}">
                <a16:creationId xmlns:a16="http://schemas.microsoft.com/office/drawing/2014/main" id="{82554D87-BAF9-4A2C-BDCC-05035AB435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ço Reservado para Anotações 2">
            <a:extLst>
              <a:ext uri="{FF2B5EF4-FFF2-40B4-BE49-F238E27FC236}">
                <a16:creationId xmlns:a16="http://schemas.microsoft.com/office/drawing/2014/main" id="{E41FF7EC-C2B4-48CE-A8A8-350782A435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0420" name="Espaço Reservado para Número de Slide 3">
            <a:extLst>
              <a:ext uri="{FF2B5EF4-FFF2-40B4-BE49-F238E27FC236}">
                <a16:creationId xmlns:a16="http://schemas.microsoft.com/office/drawing/2014/main" id="{2170E051-F7BD-446E-96E7-F6594F014E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B2BFB4-6FCD-40FC-B875-055F385F7740}" type="slidenum">
              <a:rPr lang="pt-BR" altLang="pt-BR"/>
              <a:pPr eaLnBrk="1" hangingPunct="1"/>
              <a:t>9</a:t>
            </a:fld>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CE29571-97FC-4688-8A9E-F50D5985DCC9}"/>
              </a:ext>
            </a:extLst>
          </p:cNvPr>
          <p:cNvSpPr>
            <a:spLocks noGrp="1"/>
          </p:cNvSpPr>
          <p:nvPr>
            <p:ph type="dt" sz="half" idx="10"/>
          </p:nvPr>
        </p:nvSpPr>
        <p:spPr/>
        <p:txBody>
          <a:bodyPr/>
          <a:lstStyle>
            <a:lvl1pPr>
              <a:defRPr/>
            </a:lvl1pPr>
          </a:lstStyle>
          <a:p>
            <a:pPr>
              <a:defRPr/>
            </a:pPr>
            <a:fld id="{E15F57DF-4155-4D5C-B82F-66A2D613C2F7}"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74E8E48E-7265-4FC0-AD28-82F83F82DBA7}"/>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567AB578-25DA-402F-A354-6E0B9B2A8DFD}"/>
              </a:ext>
            </a:extLst>
          </p:cNvPr>
          <p:cNvSpPr>
            <a:spLocks noGrp="1"/>
          </p:cNvSpPr>
          <p:nvPr>
            <p:ph type="sldNum" sz="quarter" idx="12"/>
          </p:nvPr>
        </p:nvSpPr>
        <p:spPr/>
        <p:txBody>
          <a:bodyPr/>
          <a:lstStyle>
            <a:lvl1pPr>
              <a:defRPr/>
            </a:lvl1pPr>
          </a:lstStyle>
          <a:p>
            <a:fld id="{342DE3ED-206D-4105-B187-CE3058032E00}" type="slidenum">
              <a:rPr lang="pt-BR" altLang="pt-BR"/>
              <a:pPr/>
              <a:t>‹nº›</a:t>
            </a:fld>
            <a:endParaRPr lang="pt-BR" altLang="pt-BR"/>
          </a:p>
        </p:txBody>
      </p:sp>
    </p:spTree>
    <p:extLst>
      <p:ext uri="{BB962C8B-B14F-4D97-AF65-F5344CB8AC3E}">
        <p14:creationId xmlns:p14="http://schemas.microsoft.com/office/powerpoint/2010/main" val="2994465158"/>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54C35DD-67DC-461F-8A8C-87D326124696}"/>
              </a:ext>
            </a:extLst>
          </p:cNvPr>
          <p:cNvSpPr>
            <a:spLocks noGrp="1"/>
          </p:cNvSpPr>
          <p:nvPr>
            <p:ph type="dt" sz="half" idx="10"/>
          </p:nvPr>
        </p:nvSpPr>
        <p:spPr/>
        <p:txBody>
          <a:bodyPr/>
          <a:lstStyle>
            <a:lvl1pPr>
              <a:defRPr/>
            </a:lvl1pPr>
          </a:lstStyle>
          <a:p>
            <a:pPr>
              <a:defRPr/>
            </a:pPr>
            <a:fld id="{E2A16BDB-8C2A-4B05-868F-2F11942FF505}"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6878FEDA-496A-411B-B46C-B5D2D5DFF815}"/>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9488120B-058D-4D60-A9E0-8BBFE2176629}"/>
              </a:ext>
            </a:extLst>
          </p:cNvPr>
          <p:cNvSpPr>
            <a:spLocks noGrp="1"/>
          </p:cNvSpPr>
          <p:nvPr>
            <p:ph type="sldNum" sz="quarter" idx="12"/>
          </p:nvPr>
        </p:nvSpPr>
        <p:spPr/>
        <p:txBody>
          <a:bodyPr/>
          <a:lstStyle>
            <a:lvl1pPr>
              <a:defRPr/>
            </a:lvl1pPr>
          </a:lstStyle>
          <a:p>
            <a:fld id="{53225CF3-07EB-4EA8-B661-03198E6ABC1A}" type="slidenum">
              <a:rPr lang="pt-BR" altLang="pt-BR"/>
              <a:pPr/>
              <a:t>‹nº›</a:t>
            </a:fld>
            <a:endParaRPr lang="pt-BR" altLang="pt-BR"/>
          </a:p>
        </p:txBody>
      </p:sp>
    </p:spTree>
    <p:extLst>
      <p:ext uri="{BB962C8B-B14F-4D97-AF65-F5344CB8AC3E}">
        <p14:creationId xmlns:p14="http://schemas.microsoft.com/office/powerpoint/2010/main" val="3047839871"/>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E81E274-BDD7-4EDB-89C4-128F1B842D97}"/>
              </a:ext>
            </a:extLst>
          </p:cNvPr>
          <p:cNvSpPr>
            <a:spLocks noGrp="1"/>
          </p:cNvSpPr>
          <p:nvPr>
            <p:ph type="dt" sz="half" idx="10"/>
          </p:nvPr>
        </p:nvSpPr>
        <p:spPr/>
        <p:txBody>
          <a:bodyPr/>
          <a:lstStyle>
            <a:lvl1pPr>
              <a:defRPr/>
            </a:lvl1pPr>
          </a:lstStyle>
          <a:p>
            <a:pPr>
              <a:defRPr/>
            </a:pPr>
            <a:fld id="{2E81164B-4666-44FD-96A7-81BD5B15BE7D}"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4363B539-9B6E-4629-BBDC-3C7782507CEB}"/>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710CB276-41C0-4AFA-8C91-83EB59BBA4F4}"/>
              </a:ext>
            </a:extLst>
          </p:cNvPr>
          <p:cNvSpPr>
            <a:spLocks noGrp="1"/>
          </p:cNvSpPr>
          <p:nvPr>
            <p:ph type="sldNum" sz="quarter" idx="12"/>
          </p:nvPr>
        </p:nvSpPr>
        <p:spPr/>
        <p:txBody>
          <a:bodyPr/>
          <a:lstStyle>
            <a:lvl1pPr>
              <a:defRPr/>
            </a:lvl1pPr>
          </a:lstStyle>
          <a:p>
            <a:fld id="{808F60D1-4AC1-4C1D-B6BF-0FC6C15D0811}" type="slidenum">
              <a:rPr lang="pt-BR" altLang="pt-BR"/>
              <a:pPr/>
              <a:t>‹nº›</a:t>
            </a:fld>
            <a:endParaRPr lang="pt-BR" altLang="pt-BR"/>
          </a:p>
        </p:txBody>
      </p:sp>
    </p:spTree>
    <p:extLst>
      <p:ext uri="{BB962C8B-B14F-4D97-AF65-F5344CB8AC3E}">
        <p14:creationId xmlns:p14="http://schemas.microsoft.com/office/powerpoint/2010/main" val="4013344778"/>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183E91C-7DB8-4F9B-AD23-DEB0AE469934}"/>
              </a:ext>
            </a:extLst>
          </p:cNvPr>
          <p:cNvSpPr>
            <a:spLocks noGrp="1"/>
          </p:cNvSpPr>
          <p:nvPr>
            <p:ph type="dt" sz="half" idx="10"/>
          </p:nvPr>
        </p:nvSpPr>
        <p:spPr/>
        <p:txBody>
          <a:bodyPr/>
          <a:lstStyle>
            <a:lvl1pPr>
              <a:defRPr/>
            </a:lvl1pPr>
          </a:lstStyle>
          <a:p>
            <a:pPr>
              <a:defRPr/>
            </a:pPr>
            <a:fld id="{6EACE1D1-4120-494B-841B-1E4C40A169BF}"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77F2B973-946C-4016-B4CF-2E76D393C73A}"/>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ECA55D4B-1715-43BF-B612-045640EFC064}"/>
              </a:ext>
            </a:extLst>
          </p:cNvPr>
          <p:cNvSpPr>
            <a:spLocks noGrp="1"/>
          </p:cNvSpPr>
          <p:nvPr>
            <p:ph type="sldNum" sz="quarter" idx="12"/>
          </p:nvPr>
        </p:nvSpPr>
        <p:spPr/>
        <p:txBody>
          <a:bodyPr/>
          <a:lstStyle>
            <a:lvl1pPr>
              <a:defRPr/>
            </a:lvl1pPr>
          </a:lstStyle>
          <a:p>
            <a:fld id="{408B641A-1DF1-4E55-A576-41656D81FBB6}" type="slidenum">
              <a:rPr lang="pt-BR" altLang="pt-BR"/>
              <a:pPr/>
              <a:t>‹nº›</a:t>
            </a:fld>
            <a:endParaRPr lang="pt-BR" altLang="pt-BR"/>
          </a:p>
        </p:txBody>
      </p:sp>
    </p:spTree>
    <p:extLst>
      <p:ext uri="{BB962C8B-B14F-4D97-AF65-F5344CB8AC3E}">
        <p14:creationId xmlns:p14="http://schemas.microsoft.com/office/powerpoint/2010/main" val="795388797"/>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a:extLst>
              <a:ext uri="{FF2B5EF4-FFF2-40B4-BE49-F238E27FC236}">
                <a16:creationId xmlns:a16="http://schemas.microsoft.com/office/drawing/2014/main" id="{75524587-14B2-4957-BC52-8F690A88E944}"/>
              </a:ext>
            </a:extLst>
          </p:cNvPr>
          <p:cNvSpPr>
            <a:spLocks noGrp="1"/>
          </p:cNvSpPr>
          <p:nvPr>
            <p:ph type="dt" sz="half" idx="10"/>
          </p:nvPr>
        </p:nvSpPr>
        <p:spPr/>
        <p:txBody>
          <a:bodyPr/>
          <a:lstStyle>
            <a:lvl1pPr>
              <a:defRPr/>
            </a:lvl1pPr>
          </a:lstStyle>
          <a:p>
            <a:pPr>
              <a:defRPr/>
            </a:pPr>
            <a:fld id="{32E4143B-0F8A-4C04-B7D3-27EE01F10992}"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CDA4ADD5-6D5F-4294-8A28-ABB677F15C8B}"/>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49BEBAC8-6BE0-476B-B495-398045FC1315}"/>
              </a:ext>
            </a:extLst>
          </p:cNvPr>
          <p:cNvSpPr>
            <a:spLocks noGrp="1"/>
          </p:cNvSpPr>
          <p:nvPr>
            <p:ph type="sldNum" sz="quarter" idx="12"/>
          </p:nvPr>
        </p:nvSpPr>
        <p:spPr/>
        <p:txBody>
          <a:bodyPr/>
          <a:lstStyle>
            <a:lvl1pPr>
              <a:defRPr/>
            </a:lvl1pPr>
          </a:lstStyle>
          <a:p>
            <a:fld id="{509C3E14-0904-4E39-9AD8-70EBC120C9C2}" type="slidenum">
              <a:rPr lang="pt-BR" altLang="pt-BR"/>
              <a:pPr/>
              <a:t>‹nº›</a:t>
            </a:fld>
            <a:endParaRPr lang="pt-BR" altLang="pt-BR"/>
          </a:p>
        </p:txBody>
      </p:sp>
    </p:spTree>
    <p:extLst>
      <p:ext uri="{BB962C8B-B14F-4D97-AF65-F5344CB8AC3E}">
        <p14:creationId xmlns:p14="http://schemas.microsoft.com/office/powerpoint/2010/main" val="2344344324"/>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DEFC6A89-14A2-451B-8607-295211065957}"/>
              </a:ext>
            </a:extLst>
          </p:cNvPr>
          <p:cNvSpPr>
            <a:spLocks noGrp="1"/>
          </p:cNvSpPr>
          <p:nvPr>
            <p:ph type="dt" sz="half" idx="10"/>
          </p:nvPr>
        </p:nvSpPr>
        <p:spPr/>
        <p:txBody>
          <a:bodyPr/>
          <a:lstStyle>
            <a:lvl1pPr>
              <a:defRPr/>
            </a:lvl1pPr>
          </a:lstStyle>
          <a:p>
            <a:pPr>
              <a:defRPr/>
            </a:pPr>
            <a:fld id="{5BA2587D-3C57-47A4-A9D3-9114C4D2916B}"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E6822499-88E2-46D9-9EEE-9D2C7447F31E}"/>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89A6A948-4EB1-4BF8-8B85-CFF0BA9B1256}"/>
              </a:ext>
            </a:extLst>
          </p:cNvPr>
          <p:cNvSpPr>
            <a:spLocks noGrp="1"/>
          </p:cNvSpPr>
          <p:nvPr>
            <p:ph type="sldNum" sz="quarter" idx="12"/>
          </p:nvPr>
        </p:nvSpPr>
        <p:spPr/>
        <p:txBody>
          <a:bodyPr/>
          <a:lstStyle>
            <a:lvl1pPr>
              <a:defRPr/>
            </a:lvl1pPr>
          </a:lstStyle>
          <a:p>
            <a:fld id="{A3F94D87-5290-4306-9010-1E92E70B5296}" type="slidenum">
              <a:rPr lang="pt-BR" altLang="pt-BR"/>
              <a:pPr/>
              <a:t>‹nº›</a:t>
            </a:fld>
            <a:endParaRPr lang="pt-BR" altLang="pt-BR"/>
          </a:p>
        </p:txBody>
      </p:sp>
    </p:spTree>
    <p:extLst>
      <p:ext uri="{BB962C8B-B14F-4D97-AF65-F5344CB8AC3E}">
        <p14:creationId xmlns:p14="http://schemas.microsoft.com/office/powerpoint/2010/main" val="3862706849"/>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F5448BCC-6F45-4FF6-9957-183963E7E7A0}"/>
              </a:ext>
            </a:extLst>
          </p:cNvPr>
          <p:cNvSpPr>
            <a:spLocks noGrp="1"/>
          </p:cNvSpPr>
          <p:nvPr>
            <p:ph type="dt" sz="half" idx="10"/>
          </p:nvPr>
        </p:nvSpPr>
        <p:spPr/>
        <p:txBody>
          <a:bodyPr/>
          <a:lstStyle>
            <a:lvl1pPr>
              <a:defRPr/>
            </a:lvl1pPr>
          </a:lstStyle>
          <a:p>
            <a:pPr>
              <a:defRPr/>
            </a:pPr>
            <a:fld id="{41DB4DB1-9FBF-4AF4-B442-16CC96138A23}" type="datetimeFigureOut">
              <a:rPr lang="pt-BR"/>
              <a:pPr>
                <a:defRPr/>
              </a:pPr>
              <a:t>21/10/2019</a:t>
            </a:fld>
            <a:endParaRPr lang="pt-BR"/>
          </a:p>
        </p:txBody>
      </p:sp>
      <p:sp>
        <p:nvSpPr>
          <p:cNvPr id="8" name="Espaço Reservado para Rodapé 4">
            <a:extLst>
              <a:ext uri="{FF2B5EF4-FFF2-40B4-BE49-F238E27FC236}">
                <a16:creationId xmlns:a16="http://schemas.microsoft.com/office/drawing/2014/main" id="{87EEB5D2-7A6F-4A0A-8319-DED2DE930D02}"/>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81EDB906-63B4-4C76-83D4-2F392E6FE953}"/>
              </a:ext>
            </a:extLst>
          </p:cNvPr>
          <p:cNvSpPr>
            <a:spLocks noGrp="1"/>
          </p:cNvSpPr>
          <p:nvPr>
            <p:ph type="sldNum" sz="quarter" idx="12"/>
          </p:nvPr>
        </p:nvSpPr>
        <p:spPr/>
        <p:txBody>
          <a:bodyPr/>
          <a:lstStyle>
            <a:lvl1pPr>
              <a:defRPr/>
            </a:lvl1pPr>
          </a:lstStyle>
          <a:p>
            <a:fld id="{44B59DC1-BAD7-4381-88E5-83854473D35C}" type="slidenum">
              <a:rPr lang="pt-BR" altLang="pt-BR"/>
              <a:pPr/>
              <a:t>‹nº›</a:t>
            </a:fld>
            <a:endParaRPr lang="pt-BR" altLang="pt-BR"/>
          </a:p>
        </p:txBody>
      </p:sp>
    </p:spTree>
    <p:extLst>
      <p:ext uri="{BB962C8B-B14F-4D97-AF65-F5344CB8AC3E}">
        <p14:creationId xmlns:p14="http://schemas.microsoft.com/office/powerpoint/2010/main" val="490682111"/>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a:extLst>
              <a:ext uri="{FF2B5EF4-FFF2-40B4-BE49-F238E27FC236}">
                <a16:creationId xmlns:a16="http://schemas.microsoft.com/office/drawing/2014/main" id="{9AE6301D-DB6C-4978-9C51-C13F14547BEB}"/>
              </a:ext>
            </a:extLst>
          </p:cNvPr>
          <p:cNvSpPr>
            <a:spLocks noGrp="1"/>
          </p:cNvSpPr>
          <p:nvPr>
            <p:ph type="dt" sz="half" idx="10"/>
          </p:nvPr>
        </p:nvSpPr>
        <p:spPr/>
        <p:txBody>
          <a:bodyPr/>
          <a:lstStyle>
            <a:lvl1pPr>
              <a:defRPr/>
            </a:lvl1pPr>
          </a:lstStyle>
          <a:p>
            <a:pPr>
              <a:defRPr/>
            </a:pPr>
            <a:fld id="{F3B6A3FB-154B-4138-94D4-0A403B79D08A}" type="datetimeFigureOut">
              <a:rPr lang="pt-BR"/>
              <a:pPr>
                <a:defRPr/>
              </a:pPr>
              <a:t>21/10/2019</a:t>
            </a:fld>
            <a:endParaRPr lang="pt-BR"/>
          </a:p>
        </p:txBody>
      </p:sp>
      <p:sp>
        <p:nvSpPr>
          <p:cNvPr id="4" name="Espaço Reservado para Rodapé 4">
            <a:extLst>
              <a:ext uri="{FF2B5EF4-FFF2-40B4-BE49-F238E27FC236}">
                <a16:creationId xmlns:a16="http://schemas.microsoft.com/office/drawing/2014/main" id="{BC3AFC1F-072B-4053-B3FA-0FC2FDF97EB2}"/>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DEC7297F-36A7-4D1D-B7D8-72F03A4ABEAE}"/>
              </a:ext>
            </a:extLst>
          </p:cNvPr>
          <p:cNvSpPr>
            <a:spLocks noGrp="1"/>
          </p:cNvSpPr>
          <p:nvPr>
            <p:ph type="sldNum" sz="quarter" idx="12"/>
          </p:nvPr>
        </p:nvSpPr>
        <p:spPr/>
        <p:txBody>
          <a:bodyPr/>
          <a:lstStyle>
            <a:lvl1pPr>
              <a:defRPr/>
            </a:lvl1pPr>
          </a:lstStyle>
          <a:p>
            <a:fld id="{4EC87EA4-37BE-48B2-BE3E-5C6F3345E7D1}" type="slidenum">
              <a:rPr lang="pt-BR" altLang="pt-BR"/>
              <a:pPr/>
              <a:t>‹nº›</a:t>
            </a:fld>
            <a:endParaRPr lang="pt-BR" altLang="pt-BR"/>
          </a:p>
        </p:txBody>
      </p:sp>
    </p:spTree>
    <p:extLst>
      <p:ext uri="{BB962C8B-B14F-4D97-AF65-F5344CB8AC3E}">
        <p14:creationId xmlns:p14="http://schemas.microsoft.com/office/powerpoint/2010/main" val="269654369"/>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E5D416BE-7CB4-43A9-A828-D1D35BC6CA9A}"/>
              </a:ext>
            </a:extLst>
          </p:cNvPr>
          <p:cNvSpPr>
            <a:spLocks noGrp="1"/>
          </p:cNvSpPr>
          <p:nvPr>
            <p:ph type="dt" sz="half" idx="10"/>
          </p:nvPr>
        </p:nvSpPr>
        <p:spPr/>
        <p:txBody>
          <a:bodyPr/>
          <a:lstStyle>
            <a:lvl1pPr>
              <a:defRPr/>
            </a:lvl1pPr>
          </a:lstStyle>
          <a:p>
            <a:pPr>
              <a:defRPr/>
            </a:pPr>
            <a:fld id="{119C87A0-1DA5-4510-97BC-5A8336F8C6B9}" type="datetimeFigureOut">
              <a:rPr lang="pt-BR"/>
              <a:pPr>
                <a:defRPr/>
              </a:pPr>
              <a:t>21/10/2019</a:t>
            </a:fld>
            <a:endParaRPr lang="pt-BR"/>
          </a:p>
        </p:txBody>
      </p:sp>
      <p:sp>
        <p:nvSpPr>
          <p:cNvPr id="3" name="Espaço Reservado para Rodapé 4">
            <a:extLst>
              <a:ext uri="{FF2B5EF4-FFF2-40B4-BE49-F238E27FC236}">
                <a16:creationId xmlns:a16="http://schemas.microsoft.com/office/drawing/2014/main" id="{05DD2235-A320-4851-B85E-9BF44E234246}"/>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991D4F59-5DF0-4576-84F0-E36F35909CBA}"/>
              </a:ext>
            </a:extLst>
          </p:cNvPr>
          <p:cNvSpPr>
            <a:spLocks noGrp="1"/>
          </p:cNvSpPr>
          <p:nvPr>
            <p:ph type="sldNum" sz="quarter" idx="12"/>
          </p:nvPr>
        </p:nvSpPr>
        <p:spPr/>
        <p:txBody>
          <a:bodyPr/>
          <a:lstStyle>
            <a:lvl1pPr>
              <a:defRPr/>
            </a:lvl1pPr>
          </a:lstStyle>
          <a:p>
            <a:fld id="{73BA1586-F69B-44F9-8790-E90FA0C7F289}" type="slidenum">
              <a:rPr lang="pt-BR" altLang="pt-BR"/>
              <a:pPr/>
              <a:t>‹nº›</a:t>
            </a:fld>
            <a:endParaRPr lang="pt-BR" altLang="pt-BR"/>
          </a:p>
        </p:txBody>
      </p:sp>
    </p:spTree>
    <p:extLst>
      <p:ext uri="{BB962C8B-B14F-4D97-AF65-F5344CB8AC3E}">
        <p14:creationId xmlns:p14="http://schemas.microsoft.com/office/powerpoint/2010/main" val="3919582079"/>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58DEEEE5-3BF1-4FDB-9CA9-4707857AE517}"/>
              </a:ext>
            </a:extLst>
          </p:cNvPr>
          <p:cNvSpPr>
            <a:spLocks noGrp="1"/>
          </p:cNvSpPr>
          <p:nvPr>
            <p:ph type="dt" sz="half" idx="10"/>
          </p:nvPr>
        </p:nvSpPr>
        <p:spPr/>
        <p:txBody>
          <a:bodyPr/>
          <a:lstStyle>
            <a:lvl1pPr>
              <a:defRPr/>
            </a:lvl1pPr>
          </a:lstStyle>
          <a:p>
            <a:pPr>
              <a:defRPr/>
            </a:pPr>
            <a:fld id="{0E67C64E-27C4-4327-80C3-CF2D3CFDC179}"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E33D41DC-1664-402A-BE73-5AF11A132BE0}"/>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49664461-32C2-4E3D-92A8-D0F26981B98F}"/>
              </a:ext>
            </a:extLst>
          </p:cNvPr>
          <p:cNvSpPr>
            <a:spLocks noGrp="1"/>
          </p:cNvSpPr>
          <p:nvPr>
            <p:ph type="sldNum" sz="quarter" idx="12"/>
          </p:nvPr>
        </p:nvSpPr>
        <p:spPr/>
        <p:txBody>
          <a:bodyPr/>
          <a:lstStyle>
            <a:lvl1pPr>
              <a:defRPr/>
            </a:lvl1pPr>
          </a:lstStyle>
          <a:p>
            <a:fld id="{E81AD9FA-8A3D-49D6-AAC1-02851753810B}" type="slidenum">
              <a:rPr lang="pt-BR" altLang="pt-BR"/>
              <a:pPr/>
              <a:t>‹nº›</a:t>
            </a:fld>
            <a:endParaRPr lang="pt-BR" altLang="pt-BR"/>
          </a:p>
        </p:txBody>
      </p:sp>
    </p:spTree>
    <p:extLst>
      <p:ext uri="{BB962C8B-B14F-4D97-AF65-F5344CB8AC3E}">
        <p14:creationId xmlns:p14="http://schemas.microsoft.com/office/powerpoint/2010/main" val="3384792361"/>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DD1908A0-8271-4ED3-BE0E-B12A6554728E}"/>
              </a:ext>
            </a:extLst>
          </p:cNvPr>
          <p:cNvSpPr>
            <a:spLocks noGrp="1"/>
          </p:cNvSpPr>
          <p:nvPr>
            <p:ph type="dt" sz="half" idx="10"/>
          </p:nvPr>
        </p:nvSpPr>
        <p:spPr/>
        <p:txBody>
          <a:bodyPr/>
          <a:lstStyle>
            <a:lvl1pPr>
              <a:defRPr/>
            </a:lvl1pPr>
          </a:lstStyle>
          <a:p>
            <a:pPr>
              <a:defRPr/>
            </a:pPr>
            <a:fld id="{225ED0F1-D8D1-4298-B9E1-4B247372D423}"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22497439-66DC-46FC-ADFC-AC649C14418D}"/>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757006D9-9422-483F-9C53-BDBFE7389AF1}"/>
              </a:ext>
            </a:extLst>
          </p:cNvPr>
          <p:cNvSpPr>
            <a:spLocks noGrp="1"/>
          </p:cNvSpPr>
          <p:nvPr>
            <p:ph type="sldNum" sz="quarter" idx="12"/>
          </p:nvPr>
        </p:nvSpPr>
        <p:spPr/>
        <p:txBody>
          <a:bodyPr/>
          <a:lstStyle>
            <a:lvl1pPr>
              <a:defRPr/>
            </a:lvl1pPr>
          </a:lstStyle>
          <a:p>
            <a:fld id="{65BA856B-9F79-4609-A24F-326FA6F0C77C}" type="slidenum">
              <a:rPr lang="pt-BR" altLang="pt-BR"/>
              <a:pPr/>
              <a:t>‹nº›</a:t>
            </a:fld>
            <a:endParaRPr lang="pt-BR" altLang="pt-BR"/>
          </a:p>
        </p:txBody>
      </p:sp>
    </p:spTree>
    <p:extLst>
      <p:ext uri="{BB962C8B-B14F-4D97-AF65-F5344CB8AC3E}">
        <p14:creationId xmlns:p14="http://schemas.microsoft.com/office/powerpoint/2010/main" val="2625242636"/>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1331DB50-F156-4289-954B-3067534BAF6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Espaço Reservado para Texto 2">
            <a:extLst>
              <a:ext uri="{FF2B5EF4-FFF2-40B4-BE49-F238E27FC236}">
                <a16:creationId xmlns:a16="http://schemas.microsoft.com/office/drawing/2014/main" id="{A696D9A1-BA86-4E9B-AD0A-7DDFF17AD1F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E85B552B-7B07-4452-8815-30929D4E3E8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20D0395-ECD7-4524-A2BC-984EF75011B7}"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78674A8E-EA96-4A46-BAC8-DD3B80ACAB9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a:extLst>
              <a:ext uri="{FF2B5EF4-FFF2-40B4-BE49-F238E27FC236}">
                <a16:creationId xmlns:a16="http://schemas.microsoft.com/office/drawing/2014/main" id="{49407DCF-2394-44FD-B290-D457FC61525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D76FC75-5B7A-407F-8D93-096526481D29}"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CaixaDeTexto 3">
            <a:extLst>
              <a:ext uri="{FF2B5EF4-FFF2-40B4-BE49-F238E27FC236}">
                <a16:creationId xmlns:a16="http://schemas.microsoft.com/office/drawing/2014/main" id="{5898A76B-B30E-4AFE-A7DD-6A46A9DAC366}"/>
              </a:ext>
            </a:extLst>
          </p:cNvPr>
          <p:cNvSpPr txBox="1">
            <a:spLocks noChangeArrowheads="1"/>
          </p:cNvSpPr>
          <p:nvPr/>
        </p:nvSpPr>
        <p:spPr bwMode="auto">
          <a:xfrm>
            <a:off x="3786188" y="1428750"/>
            <a:ext cx="478631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 Espírito viria como o poder do IDE. Missão e Espírito Santo são inseparáveis, sempre estarão juntos. Quando Jesus assoprou o Espírito Santo aos discípulos foi para habilitá-los para a missão (S. João 20:22). </a:t>
            </a:r>
          </a:p>
        </p:txBody>
      </p:sp>
    </p:spTree>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CaixaDeTexto 3">
            <a:extLst>
              <a:ext uri="{FF2B5EF4-FFF2-40B4-BE49-F238E27FC236}">
                <a16:creationId xmlns:a16="http://schemas.microsoft.com/office/drawing/2014/main" id="{A39A9D4C-3A48-46FD-84EF-BFCDF6BE2966}"/>
              </a:ext>
            </a:extLst>
          </p:cNvPr>
          <p:cNvSpPr txBox="1">
            <a:spLocks noChangeArrowheads="1"/>
          </p:cNvSpPr>
          <p:nvPr/>
        </p:nvSpPr>
        <p:spPr bwMode="auto">
          <a:xfrm>
            <a:off x="500063" y="1500188"/>
            <a:ext cx="47863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 Espírito Santo que repousou sobre Jesus é transferido aos discípulos juntamente com a missão que Jesus vinha desempenhando. Isto passa a ser deles: missão e Espírito Santo. </a:t>
            </a:r>
          </a:p>
        </p:txBody>
      </p:sp>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CaixaDeTexto 3">
            <a:extLst>
              <a:ext uri="{FF2B5EF4-FFF2-40B4-BE49-F238E27FC236}">
                <a16:creationId xmlns:a16="http://schemas.microsoft.com/office/drawing/2014/main" id="{28769D9F-69B2-4AC7-8AB7-4B9EF67E487B}"/>
              </a:ext>
            </a:extLst>
          </p:cNvPr>
          <p:cNvSpPr txBox="1">
            <a:spLocks noChangeArrowheads="1"/>
          </p:cNvSpPr>
          <p:nvPr/>
        </p:nvSpPr>
        <p:spPr bwMode="auto">
          <a:xfrm>
            <a:off x="500063" y="1285875"/>
            <a:ext cx="47863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 coroação de Jesus não é só a vindicação de Jesus e aceitação do Seu trabalho. É também um pré-requisito para a vinda do Espírito Santo para cumprir a missão do IDE (Atos 2:32-34 comp. 1:89).</a:t>
            </a:r>
          </a:p>
        </p:txBody>
      </p:sp>
    </p:spTree>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CaixaDeTexto 3">
            <a:extLst>
              <a:ext uri="{FF2B5EF4-FFF2-40B4-BE49-F238E27FC236}">
                <a16:creationId xmlns:a16="http://schemas.microsoft.com/office/drawing/2014/main" id="{DB398383-3DBF-4E91-8C80-6AF425E64837}"/>
              </a:ext>
            </a:extLst>
          </p:cNvPr>
          <p:cNvSpPr txBox="1">
            <a:spLocks noChangeArrowheads="1"/>
          </p:cNvSpPr>
          <p:nvPr/>
        </p:nvSpPr>
        <p:spPr bwMode="auto">
          <a:xfrm>
            <a:off x="571500" y="1357313"/>
            <a:ext cx="47863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Assim como houve uma grande manifestação do Espírito Santo quando Jesus veio (profecia, concepção milagrosa, voz do céu, batismo), assim também houve uma intensa manifestação do Espírito Santo no início da missão Pentecoste. </a:t>
            </a:r>
          </a:p>
        </p:txBody>
      </p:sp>
    </p:spTree>
  </p:cSld>
  <p:clrMapOvr>
    <a:masterClrMapping/>
  </p:clrMapOvr>
  <p:transition>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CaixaDeTexto 3">
            <a:extLst>
              <a:ext uri="{FF2B5EF4-FFF2-40B4-BE49-F238E27FC236}">
                <a16:creationId xmlns:a16="http://schemas.microsoft.com/office/drawing/2014/main" id="{22B1D84F-A682-429F-8B48-A6BFDE56DC03}"/>
              </a:ext>
            </a:extLst>
          </p:cNvPr>
          <p:cNvSpPr txBox="1">
            <a:spLocks noChangeArrowheads="1"/>
          </p:cNvSpPr>
          <p:nvPr/>
        </p:nvSpPr>
        <p:spPr bwMode="auto">
          <a:xfrm>
            <a:off x="428625" y="1071563"/>
            <a:ext cx="478631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Como o Espírito Santo habilitou a Jesus, assim também o Espírito Santo habilitou os discípulos (Atos 1:8). Essas duas características da Igreja Apostólica continuarão sendo da igreja até a volta de Cristo. Espírito Santo e Missão – Dr. Wilson H. Endruveit, PhD. </a:t>
            </a:r>
          </a:p>
        </p:txBody>
      </p:sp>
    </p:spTree>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B738B4A-856B-4FA8-B7EC-D83510E5C9EF}"/>
              </a:ext>
            </a:extLst>
          </p:cNvPr>
          <p:cNvSpPr txBox="1"/>
          <p:nvPr/>
        </p:nvSpPr>
        <p:spPr>
          <a:xfrm>
            <a:off x="1142976" y="2071678"/>
            <a:ext cx="6858048" cy="2308324"/>
          </a:xfrm>
          <a:prstGeom prst="rect">
            <a:avLst/>
          </a:prstGeom>
          <a:noFill/>
        </p:spPr>
        <p:txBody>
          <a:bodyPr>
            <a:spAutoFit/>
          </a:bodyPr>
          <a:lstStyle/>
          <a:p>
            <a:pPr algn="ctr" fontAlgn="auto">
              <a:spcBef>
                <a:spcPts val="0"/>
              </a:spcBef>
              <a:spcAft>
                <a:spcPts val="0"/>
              </a:spcAft>
              <a:defRPr/>
            </a:pPr>
            <a:r>
              <a:rPr lang="pt-BR" sz="4800" b="1" cap="all" dirty="0">
                <a:ln>
                  <a:solidFill>
                    <a:sysClr val="windowText" lastClr="000000"/>
                  </a:solidFill>
                </a:ln>
                <a:solidFill>
                  <a:srgbClr val="FFFF00"/>
                </a:solidFill>
                <a:effectLst>
                  <a:outerShdw blurRad="38100" dist="38100" dir="2700000" algn="tl">
                    <a:srgbClr val="000000"/>
                  </a:outerShdw>
                </a:effectLst>
                <a:latin typeface="Arial Black" pitchFamily="34" charset="0"/>
              </a:rPr>
              <a:t>II – O Espírito Santo inicia e lidera a missão </a:t>
            </a:r>
          </a:p>
        </p:txBody>
      </p:sp>
    </p:spTree>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CaixaDeTexto 3">
            <a:extLst>
              <a:ext uri="{FF2B5EF4-FFF2-40B4-BE49-F238E27FC236}">
                <a16:creationId xmlns:a16="http://schemas.microsoft.com/office/drawing/2014/main" id="{FD1DCDEF-9B36-4FA3-94CC-3559A08960E0}"/>
              </a:ext>
            </a:extLst>
          </p:cNvPr>
          <p:cNvSpPr txBox="1">
            <a:spLocks noChangeArrowheads="1"/>
          </p:cNvSpPr>
          <p:nvPr/>
        </p:nvSpPr>
        <p:spPr bwMode="auto">
          <a:xfrm>
            <a:off x="4071938" y="1785938"/>
            <a:ext cx="47863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Lucas relata que o evangelismo não se originou com os apóstolos. </a:t>
            </a:r>
          </a:p>
        </p:txBody>
      </p:sp>
    </p:spTree>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CaixaDeTexto 3">
            <a:extLst>
              <a:ext uri="{FF2B5EF4-FFF2-40B4-BE49-F238E27FC236}">
                <a16:creationId xmlns:a16="http://schemas.microsoft.com/office/drawing/2014/main" id="{65A7C579-9568-42AA-AFA9-EFCD21B9CDE8}"/>
              </a:ext>
            </a:extLst>
          </p:cNvPr>
          <p:cNvSpPr txBox="1">
            <a:spLocks noChangeArrowheads="1"/>
          </p:cNvSpPr>
          <p:nvPr/>
        </p:nvSpPr>
        <p:spPr bwMode="auto">
          <a:xfrm>
            <a:off x="428625" y="1357313"/>
            <a:ext cx="478631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 relato de Atos nos diz que ficaram sentados em silêncio em Jerusalém, até que o Espírito Santo veio sobre eles no Pentecoste. Daí em diante, não puderam mais ficar calados acerca dos grandes feitos de Deus.</a:t>
            </a:r>
          </a:p>
        </p:txBody>
      </p:sp>
    </p:spTree>
  </p:cSld>
  <p:clrMapOvr>
    <a:masterClrMapping/>
  </p:clrMapOvr>
  <p:transition>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CaixaDeTexto 3">
            <a:extLst>
              <a:ext uri="{FF2B5EF4-FFF2-40B4-BE49-F238E27FC236}">
                <a16:creationId xmlns:a16="http://schemas.microsoft.com/office/drawing/2014/main" id="{B797761F-BD34-4B5C-BFD1-A9D70974C07C}"/>
              </a:ext>
            </a:extLst>
          </p:cNvPr>
          <p:cNvSpPr txBox="1">
            <a:spLocks noChangeArrowheads="1"/>
          </p:cNvSpPr>
          <p:nvPr/>
        </p:nvSpPr>
        <p:spPr bwMode="auto">
          <a:xfrm>
            <a:off x="357188" y="1357313"/>
            <a:ext cx="47863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Espalhados pela perseguição foram guiados pelo Espírito Santo para pregar as boas novas até Antioquia que mais tarde se tornou o centro da missão aos gentios.</a:t>
            </a:r>
          </a:p>
        </p:txBody>
      </p:sp>
    </p:spTree>
  </p:cSld>
  <p:clrMapOvr>
    <a:masterClrMapping/>
  </p:clrMapOvr>
  <p:transition>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CaixaDeTexto 3">
            <a:extLst>
              <a:ext uri="{FF2B5EF4-FFF2-40B4-BE49-F238E27FC236}">
                <a16:creationId xmlns:a16="http://schemas.microsoft.com/office/drawing/2014/main" id="{0EEA81A2-8FBA-47BF-B01A-D88C74BE1AE6}"/>
              </a:ext>
            </a:extLst>
          </p:cNvPr>
          <p:cNvSpPr txBox="1">
            <a:spLocks noChangeArrowheads="1"/>
          </p:cNvSpPr>
          <p:nvPr/>
        </p:nvSpPr>
        <p:spPr bwMode="auto">
          <a:xfrm>
            <a:off x="3857625" y="1357313"/>
            <a:ext cx="478631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Este sucesso evangelístico logo após a vinda do Consolador é um forte argumento da ligação do Espírito Santo com o evangelismo. Depois disto o evangelho se espalhou de Jerusalém no padrão de Atos 1:8. </a:t>
            </a:r>
          </a:p>
        </p:txBody>
      </p:sp>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CaixaDeTexto 3">
            <a:extLst>
              <a:ext uri="{FF2B5EF4-FFF2-40B4-BE49-F238E27FC236}">
                <a16:creationId xmlns:a16="http://schemas.microsoft.com/office/drawing/2014/main" id="{93BD427A-5798-4EF7-B5A5-A8362402B16B}"/>
              </a:ext>
            </a:extLst>
          </p:cNvPr>
          <p:cNvSpPr txBox="1">
            <a:spLocks noChangeArrowheads="1"/>
          </p:cNvSpPr>
          <p:nvPr/>
        </p:nvSpPr>
        <p:spPr bwMode="auto">
          <a:xfrm>
            <a:off x="500063" y="2714625"/>
            <a:ext cx="4786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Por que e para que veio o Espírito Santo?</a:t>
            </a:r>
          </a:p>
        </p:txBody>
      </p:sp>
    </p:spTree>
  </p:cSld>
  <p:clrMapOvr>
    <a:masterClrMapping/>
  </p:clrMapOvr>
  <p:transition>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CaixaDeTexto 3">
            <a:extLst>
              <a:ext uri="{FF2B5EF4-FFF2-40B4-BE49-F238E27FC236}">
                <a16:creationId xmlns:a16="http://schemas.microsoft.com/office/drawing/2014/main" id="{358AD609-5E90-4CA0-BD95-D2D15559F8D9}"/>
              </a:ext>
            </a:extLst>
          </p:cNvPr>
          <p:cNvSpPr txBox="1">
            <a:spLocks noChangeArrowheads="1"/>
          </p:cNvSpPr>
          <p:nvPr/>
        </p:nvSpPr>
        <p:spPr bwMode="auto">
          <a:xfrm>
            <a:off x="500063" y="1785938"/>
            <a:ext cx="47863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É o Espírito Santo que inspira a Pedro para enfrentar os judeus (4:8) e proclamar a Jesus como o Messias.</a:t>
            </a:r>
          </a:p>
        </p:txBody>
      </p:sp>
    </p:spTree>
  </p:cSld>
  <p:clrMapOvr>
    <a:masterClrMapping/>
  </p:clrMapOvr>
  <p:transition>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CaixaDeTexto 3">
            <a:extLst>
              <a:ext uri="{FF2B5EF4-FFF2-40B4-BE49-F238E27FC236}">
                <a16:creationId xmlns:a16="http://schemas.microsoft.com/office/drawing/2014/main" id="{B362B349-E0AC-4F91-AFF3-3EE2FBAD93DC}"/>
              </a:ext>
            </a:extLst>
          </p:cNvPr>
          <p:cNvSpPr txBox="1">
            <a:spLocks noChangeArrowheads="1"/>
          </p:cNvSpPr>
          <p:nvPr/>
        </p:nvSpPr>
        <p:spPr bwMode="auto">
          <a:xfrm>
            <a:off x="4000500" y="1143000"/>
            <a:ext cx="478631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É o Espírito Santo que separa Estevão para o diaconato e depois para a pregação do evangelho (6:3,5 7:55). É o Espírito Santo que move. Filipe de sua missão exitosa em Samaria para fazer contato com o eunuco da Etiópia (8:29) e depois o conduziu até Cesaréia. </a:t>
            </a:r>
          </a:p>
        </p:txBody>
      </p:sp>
    </p:spTree>
  </p:cSld>
  <p:clrMapOvr>
    <a:masterClrMapping/>
  </p:clrMapOvr>
  <p:transition>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CaixaDeTexto 3">
            <a:extLst>
              <a:ext uri="{FF2B5EF4-FFF2-40B4-BE49-F238E27FC236}">
                <a16:creationId xmlns:a16="http://schemas.microsoft.com/office/drawing/2014/main" id="{6F530C6D-0196-4D3E-8E19-B95C5DF56921}"/>
              </a:ext>
            </a:extLst>
          </p:cNvPr>
          <p:cNvSpPr txBox="1">
            <a:spLocks noChangeArrowheads="1"/>
          </p:cNvSpPr>
          <p:nvPr/>
        </p:nvSpPr>
        <p:spPr bwMode="auto">
          <a:xfrm>
            <a:off x="3929063" y="1714500"/>
            <a:ext cx="47863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Para aprender que o Espírito Santo também está disponível aos gentios, o Espírito Santo teve que dar primeiro a Pedro uma visão do lençol com os animais imundos. </a:t>
            </a:r>
          </a:p>
        </p:txBody>
      </p:sp>
    </p:spTree>
  </p:cSld>
  <p:clrMapOvr>
    <a:masterClrMapping/>
  </p:clrMapOvr>
  <p:transition>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CaixaDeTexto 3">
            <a:extLst>
              <a:ext uri="{FF2B5EF4-FFF2-40B4-BE49-F238E27FC236}">
                <a16:creationId xmlns:a16="http://schemas.microsoft.com/office/drawing/2014/main" id="{7CBDFE48-7813-4A67-B819-9F6A88272608}"/>
              </a:ext>
            </a:extLst>
          </p:cNvPr>
          <p:cNvSpPr txBox="1">
            <a:spLocks noChangeArrowheads="1"/>
          </p:cNvSpPr>
          <p:nvPr/>
        </p:nvSpPr>
        <p:spPr bwMode="auto">
          <a:xfrm>
            <a:off x="357188" y="1214438"/>
            <a:ext cx="478631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É o Espírito Santo que leva a Igreja de Antioquia a separar Paulo e Barnabé na sua primeira viagem missionária (13:2,4). E ao voltarem relataram que o “Senhor lhes havia aberto a porta da fé aos gentios”. (14:27). </a:t>
            </a:r>
          </a:p>
        </p:txBody>
      </p:sp>
    </p:spTree>
  </p:cSld>
  <p:clrMapOvr>
    <a:masterClrMapping/>
  </p:clrMapOvr>
  <p:transition>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CaixaDeTexto 3">
            <a:extLst>
              <a:ext uri="{FF2B5EF4-FFF2-40B4-BE49-F238E27FC236}">
                <a16:creationId xmlns:a16="http://schemas.microsoft.com/office/drawing/2014/main" id="{63A6A845-B2AB-4D83-AFA7-58A2E5807371}"/>
              </a:ext>
            </a:extLst>
          </p:cNvPr>
          <p:cNvSpPr txBox="1">
            <a:spLocks noChangeArrowheads="1"/>
          </p:cNvSpPr>
          <p:nvPr/>
        </p:nvSpPr>
        <p:spPr bwMode="auto">
          <a:xfrm>
            <a:off x="714375" y="1285875"/>
            <a:ext cx="47863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 Espírito Santo não só foi o líder de toda expansão evangelística como também o seu poder motivador. Ele derrubou todos os obstáculos e incorporou na igreja todos os tipos de pessoas.</a:t>
            </a:r>
          </a:p>
        </p:txBody>
      </p:sp>
    </p:spTree>
  </p:cSld>
  <p:clrMapOvr>
    <a:masterClrMapping/>
  </p:clrMapOvr>
  <p:transition>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CaixaDeTexto 3">
            <a:extLst>
              <a:ext uri="{FF2B5EF4-FFF2-40B4-BE49-F238E27FC236}">
                <a16:creationId xmlns:a16="http://schemas.microsoft.com/office/drawing/2014/main" id="{6DBF6632-8A4B-4166-B3FF-71267E853209}"/>
              </a:ext>
            </a:extLst>
          </p:cNvPr>
          <p:cNvSpPr txBox="1">
            <a:spLocks noChangeArrowheads="1"/>
          </p:cNvSpPr>
          <p:nvPr/>
        </p:nvSpPr>
        <p:spPr bwMode="auto">
          <a:xfrm>
            <a:off x="3857625" y="1785938"/>
            <a:ext cx="47863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Que agentes o Espírito Santo usa? O Espírito Santo usa o testemunho informal - os agentes na missão inaugurada pelo Espírito Santo são os discípulos de Jesus. </a:t>
            </a:r>
          </a:p>
        </p:txBody>
      </p:sp>
    </p:spTree>
  </p:cSld>
  <p:clrMapOvr>
    <a:masterClrMapping/>
  </p:clrMapOvr>
  <p:transition>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CaixaDeTexto 3">
            <a:extLst>
              <a:ext uri="{FF2B5EF4-FFF2-40B4-BE49-F238E27FC236}">
                <a16:creationId xmlns:a16="http://schemas.microsoft.com/office/drawing/2014/main" id="{90CCDA00-61C0-45BE-8D07-4D0A6639659A}"/>
              </a:ext>
            </a:extLst>
          </p:cNvPr>
          <p:cNvSpPr txBox="1">
            <a:spLocks noChangeArrowheads="1"/>
          </p:cNvSpPr>
          <p:nvPr/>
        </p:nvSpPr>
        <p:spPr bwMode="auto">
          <a:xfrm>
            <a:off x="3714750" y="1571625"/>
            <a:ext cx="47863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 capítulo 8 de Atos registra a difusão do evangelho por missionários leigos que por causa da perseguição após a morte de Estevão foram obrigados a fugir (8:1,4)</a:t>
            </a:r>
          </a:p>
        </p:txBody>
      </p:sp>
    </p:spTree>
  </p:cSld>
  <p:clrMapOvr>
    <a:masterClrMapping/>
  </p:clrMapOvr>
  <p:transition>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CaixaDeTexto 3">
            <a:extLst>
              <a:ext uri="{FF2B5EF4-FFF2-40B4-BE49-F238E27FC236}">
                <a16:creationId xmlns:a16="http://schemas.microsoft.com/office/drawing/2014/main" id="{3CBA2914-8F37-41BB-8B81-ED09EE164402}"/>
              </a:ext>
            </a:extLst>
          </p:cNvPr>
          <p:cNvSpPr txBox="1">
            <a:spLocks noChangeArrowheads="1"/>
          </p:cNvSpPr>
          <p:nvPr/>
        </p:nvSpPr>
        <p:spPr bwMode="auto">
          <a:xfrm>
            <a:off x="4000500" y="1857375"/>
            <a:ext cx="47863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 recado é claro: espera-se que todos os discípulos testemunhem a favor de Cristo. Esta é a razão de receberem o Espírito Santo.</a:t>
            </a:r>
          </a:p>
        </p:txBody>
      </p:sp>
    </p:spTree>
  </p:cSld>
  <p:clrMapOvr>
    <a:masterClrMapping/>
  </p:clrMapOvr>
  <p:transition>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CaixaDeTexto 3">
            <a:extLst>
              <a:ext uri="{FF2B5EF4-FFF2-40B4-BE49-F238E27FC236}">
                <a16:creationId xmlns:a16="http://schemas.microsoft.com/office/drawing/2014/main" id="{B9C8FC35-00BA-4DC1-99BC-2884EA99D1D1}"/>
              </a:ext>
            </a:extLst>
          </p:cNvPr>
          <p:cNvSpPr txBox="1">
            <a:spLocks noChangeArrowheads="1"/>
          </p:cNvSpPr>
          <p:nvPr/>
        </p:nvSpPr>
        <p:spPr bwMode="auto">
          <a:xfrm>
            <a:off x="3786188" y="1500188"/>
            <a:ext cx="47863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Segundo Paulo, Cristo nos reconciliou com Deus pela Sua morte. E a todos que foram reconciliados Foi-lhes confiado o ministério da reconciliação</a:t>
            </a:r>
          </a:p>
          <a:p>
            <a:pPr algn="ctr" eaLnBrk="1" hangingPunct="1"/>
            <a:r>
              <a:rPr lang="pt-BR" altLang="pt-BR" sz="2800" b="1">
                <a:solidFill>
                  <a:schemeClr val="bg1"/>
                </a:solidFill>
              </a:rPr>
              <a:t>(II Cor. 5:1820). </a:t>
            </a:r>
          </a:p>
        </p:txBody>
      </p:sp>
    </p:spTree>
  </p:cSld>
  <p:clrMapOvr>
    <a:masterClrMapping/>
  </p:clrMapOvr>
  <p:transition>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CaixaDeTexto 3">
            <a:extLst>
              <a:ext uri="{FF2B5EF4-FFF2-40B4-BE49-F238E27FC236}">
                <a16:creationId xmlns:a16="http://schemas.microsoft.com/office/drawing/2014/main" id="{14F14F2B-EE86-4AE8-B1FB-CAC526C31A26}"/>
              </a:ext>
            </a:extLst>
          </p:cNvPr>
          <p:cNvSpPr txBox="1">
            <a:spLocks noChangeArrowheads="1"/>
          </p:cNvSpPr>
          <p:nvPr/>
        </p:nvSpPr>
        <p:spPr bwMode="auto">
          <a:xfrm>
            <a:off x="4000500" y="928688"/>
            <a:ext cx="4786313"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 testemunha fala de sua experiência. Ela não prega necessariamente. Testemunho em Atos não é a ida silenciosa à igreja e nem a publicidade formal. É a simples referência concreta à morte e ressurreição de Jesus no poder do Espírito Santo, agora disponível a cada crente em Jesus.</a:t>
            </a:r>
          </a:p>
        </p:txBody>
      </p:sp>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CaixaDeTexto 3">
            <a:extLst>
              <a:ext uri="{FF2B5EF4-FFF2-40B4-BE49-F238E27FC236}">
                <a16:creationId xmlns:a16="http://schemas.microsoft.com/office/drawing/2014/main" id="{F3DCEBAA-0080-4107-8CED-7E620268B640}"/>
              </a:ext>
            </a:extLst>
          </p:cNvPr>
          <p:cNvSpPr txBox="1">
            <a:spLocks noChangeArrowheads="1"/>
          </p:cNvSpPr>
          <p:nvPr/>
        </p:nvSpPr>
        <p:spPr bwMode="auto">
          <a:xfrm>
            <a:off x="642938" y="1643063"/>
            <a:ext cx="47863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 Espírito Santo veio para habitar nos crentes para viverem uma vida cristã vitoriosa. Foi dado à igreja para unir os membros de forma que o corpo de Cristo (igreja) fosse edificado em amor. </a:t>
            </a:r>
          </a:p>
        </p:txBody>
      </p:sp>
    </p:spTree>
  </p:cSld>
  <p:clrMapOvr>
    <a:masterClrMapping/>
  </p:clrMapOvr>
  <p:transition>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8F1CCFB-486A-4A1B-80AB-C7CC983DA5F6}"/>
              </a:ext>
            </a:extLst>
          </p:cNvPr>
          <p:cNvSpPr txBox="1"/>
          <p:nvPr/>
        </p:nvSpPr>
        <p:spPr>
          <a:xfrm>
            <a:off x="1142976" y="2071678"/>
            <a:ext cx="6858048" cy="3046988"/>
          </a:xfrm>
          <a:prstGeom prst="rect">
            <a:avLst/>
          </a:prstGeom>
          <a:noFill/>
        </p:spPr>
        <p:txBody>
          <a:bodyPr>
            <a:spAutoFit/>
          </a:bodyPr>
          <a:lstStyle/>
          <a:p>
            <a:pPr algn="ctr" fontAlgn="auto">
              <a:spcBef>
                <a:spcPts val="0"/>
              </a:spcBef>
              <a:spcAft>
                <a:spcPts val="0"/>
              </a:spcAft>
              <a:defRPr/>
            </a:pPr>
            <a:r>
              <a:rPr lang="pt-BR" sz="4800" b="1" cap="all" dirty="0">
                <a:ln>
                  <a:solidFill>
                    <a:sysClr val="windowText" lastClr="000000"/>
                  </a:solidFill>
                </a:ln>
                <a:solidFill>
                  <a:srgbClr val="FFFF00"/>
                </a:solidFill>
                <a:effectLst>
                  <a:outerShdw blurRad="38100" dist="38100" dir="2700000" algn="tl">
                    <a:srgbClr val="000000"/>
                  </a:outerShdw>
                </a:effectLst>
                <a:latin typeface="Arial Black" pitchFamily="34" charset="0"/>
              </a:rPr>
              <a:t>III - Atuação do Espírito Santo no mundo impenitente</a:t>
            </a:r>
          </a:p>
        </p:txBody>
      </p:sp>
    </p:spTree>
  </p:cSld>
  <p:clrMapOvr>
    <a:masterClrMapping/>
  </p:clrMapOvr>
  <p:transition>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5D7459C-59AF-48CF-AE34-B7B0505889BC}"/>
              </a:ext>
            </a:extLst>
          </p:cNvPr>
          <p:cNvSpPr txBox="1"/>
          <p:nvPr/>
        </p:nvSpPr>
        <p:spPr>
          <a:xfrm>
            <a:off x="3929058" y="2500306"/>
            <a:ext cx="4786346" cy="1754326"/>
          </a:xfrm>
          <a:prstGeom prst="rect">
            <a:avLst/>
          </a:prstGeom>
          <a:noFill/>
        </p:spPr>
        <p:txBody>
          <a:bodyPr>
            <a:spAutoFit/>
          </a:bodyPr>
          <a:lstStyle/>
          <a:p>
            <a:pPr algn="ctr" fontAlgn="auto">
              <a:spcBef>
                <a:spcPts val="0"/>
              </a:spcBef>
              <a:spcAft>
                <a:spcPts val="0"/>
              </a:spcAft>
              <a:defRPr/>
            </a:pPr>
            <a:r>
              <a:rPr lang="pt-BR" sz="3600" b="1" dirty="0">
                <a:ln w="19050">
                  <a:solidFill>
                    <a:schemeClr val="tx1"/>
                  </a:solidFill>
                </a:ln>
                <a:solidFill>
                  <a:srgbClr val="FFC000"/>
                </a:solidFill>
                <a:latin typeface="Arial Black" pitchFamily="34" charset="0"/>
              </a:rPr>
              <a:t>1. O Espírito Santo convence e atrai</a:t>
            </a:r>
          </a:p>
        </p:txBody>
      </p:sp>
    </p:spTree>
  </p:cSld>
  <p:clrMapOvr>
    <a:masterClrMapping/>
  </p:clrMapOvr>
  <p:transition>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CaixaDeTexto 3">
            <a:extLst>
              <a:ext uri="{FF2B5EF4-FFF2-40B4-BE49-F238E27FC236}">
                <a16:creationId xmlns:a16="http://schemas.microsoft.com/office/drawing/2014/main" id="{472C3B22-1BEA-485E-ACA8-1968AB9731FF}"/>
              </a:ext>
            </a:extLst>
          </p:cNvPr>
          <p:cNvSpPr txBox="1">
            <a:spLocks noChangeArrowheads="1"/>
          </p:cNvSpPr>
          <p:nvPr/>
        </p:nvSpPr>
        <p:spPr bwMode="auto">
          <a:xfrm>
            <a:off x="500063" y="2000250"/>
            <a:ext cx="37861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Na conversão do pecador o Espírito Santo está presente em cada parte do processo. </a:t>
            </a:r>
          </a:p>
        </p:txBody>
      </p:sp>
    </p:spTree>
  </p:cSld>
  <p:clrMapOvr>
    <a:masterClrMapping/>
  </p:clrMapOvr>
  <p:transition>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CaixaDeTexto 3">
            <a:extLst>
              <a:ext uri="{FF2B5EF4-FFF2-40B4-BE49-F238E27FC236}">
                <a16:creationId xmlns:a16="http://schemas.microsoft.com/office/drawing/2014/main" id="{DEA5B548-0B20-42C6-93E5-527BDBA000FA}"/>
              </a:ext>
            </a:extLst>
          </p:cNvPr>
          <p:cNvSpPr txBox="1">
            <a:spLocks noChangeArrowheads="1"/>
          </p:cNvSpPr>
          <p:nvPr/>
        </p:nvSpPr>
        <p:spPr bwMode="auto">
          <a:xfrm>
            <a:off x="500063" y="1571625"/>
            <a:ext cx="37147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 vinda do Espírito Santo traz a alma novo senso</a:t>
            </a:r>
          </a:p>
          <a:p>
            <a:pPr algn="ctr" eaLnBrk="1" hangingPunct="1"/>
            <a:r>
              <a:rPr lang="pt-BR" altLang="pt-BR" sz="2800" b="1">
                <a:solidFill>
                  <a:schemeClr val="bg1"/>
                </a:solidFill>
              </a:rPr>
              <a:t>de pecado. O Pentecoste foi uma demonstração desta atividade do Espírito Santo. </a:t>
            </a:r>
          </a:p>
        </p:txBody>
      </p:sp>
    </p:spTree>
  </p:cSld>
  <p:clrMapOvr>
    <a:masterClrMapping/>
  </p:clrMapOvr>
  <p:transition>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CaixaDeTexto 3">
            <a:extLst>
              <a:ext uri="{FF2B5EF4-FFF2-40B4-BE49-F238E27FC236}">
                <a16:creationId xmlns:a16="http://schemas.microsoft.com/office/drawing/2014/main" id="{0CE01219-8B6B-4C58-BD40-5E674AEC727B}"/>
              </a:ext>
            </a:extLst>
          </p:cNvPr>
          <p:cNvSpPr txBox="1">
            <a:spLocks noChangeArrowheads="1"/>
          </p:cNvSpPr>
          <p:nvPr/>
        </p:nvSpPr>
        <p:spPr bwMode="auto">
          <a:xfrm>
            <a:off x="285750" y="1143000"/>
            <a:ext cx="47863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Uma das primeiras evidências da operação do Espírito Santo é a profunda convicção de que alguém é pecador. Não só isto. Ele também torna Jesus atrativo. O Espírito Santo testifica de Jesus e O glorifica</a:t>
            </a:r>
          </a:p>
          <a:p>
            <a:pPr algn="ctr" eaLnBrk="1" hangingPunct="1"/>
            <a:r>
              <a:rPr lang="pt-BR" altLang="pt-BR" sz="2800" b="1">
                <a:solidFill>
                  <a:schemeClr val="bg1"/>
                </a:solidFill>
              </a:rPr>
              <a:t>(S. João 15:26; 16:14). </a:t>
            </a:r>
          </a:p>
        </p:txBody>
      </p:sp>
    </p:spTree>
  </p:cSld>
  <p:clrMapOvr>
    <a:masterClrMapping/>
  </p:clrMapOvr>
  <p:transition>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CaixaDeTexto 3">
            <a:extLst>
              <a:ext uri="{FF2B5EF4-FFF2-40B4-BE49-F238E27FC236}">
                <a16:creationId xmlns:a16="http://schemas.microsoft.com/office/drawing/2014/main" id="{6373A0FF-53D6-4E36-A643-CB0F2D195BB7}"/>
              </a:ext>
            </a:extLst>
          </p:cNvPr>
          <p:cNvSpPr txBox="1">
            <a:spLocks noChangeArrowheads="1"/>
          </p:cNvSpPr>
          <p:nvPr/>
        </p:nvSpPr>
        <p:spPr bwMode="auto">
          <a:xfrm>
            <a:off x="1071563" y="1643063"/>
            <a:ext cx="67865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 Espírito está constantemente buscando atrair a atenção dos homens para a grande oferta feita na cruz do Calvário, a fim de desvendar ao mundo o amor de Deus, e abrir às almas convictas as preciosidades das Escrituras”.</a:t>
            </a:r>
          </a:p>
          <a:p>
            <a:pPr algn="ctr" eaLnBrk="1" hangingPunct="1"/>
            <a:endParaRPr lang="pt-BR" altLang="pt-BR" sz="2800" b="1">
              <a:solidFill>
                <a:schemeClr val="bg1"/>
              </a:solidFill>
            </a:endParaRPr>
          </a:p>
          <a:p>
            <a:pPr algn="ctr" eaLnBrk="1" hangingPunct="1"/>
            <a:r>
              <a:rPr lang="pt-BR" altLang="pt-BR" sz="2800" b="1">
                <a:solidFill>
                  <a:schemeClr val="bg1"/>
                </a:solidFill>
              </a:rPr>
              <a:t>A.A. pág 52.</a:t>
            </a:r>
          </a:p>
        </p:txBody>
      </p:sp>
    </p:spTree>
  </p:cSld>
  <p:clrMapOvr>
    <a:masterClrMapping/>
  </p:clrMapOvr>
  <p:transition>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CaixaDeTexto 3">
            <a:extLst>
              <a:ext uri="{FF2B5EF4-FFF2-40B4-BE49-F238E27FC236}">
                <a16:creationId xmlns:a16="http://schemas.microsoft.com/office/drawing/2014/main" id="{A70C0E5C-BF5B-4735-A9F9-9B324F3FB28E}"/>
              </a:ext>
            </a:extLst>
          </p:cNvPr>
          <p:cNvSpPr txBox="1">
            <a:spLocks noChangeArrowheads="1"/>
          </p:cNvSpPr>
          <p:nvPr/>
        </p:nvSpPr>
        <p:spPr bwMode="auto">
          <a:xfrm>
            <a:off x="357188" y="1285875"/>
            <a:ext cx="478631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Assim o Espírito Santo convence o pecador do seu pecado, aponta-lhe</a:t>
            </a:r>
          </a:p>
          <a:p>
            <a:pPr algn="ctr" eaLnBrk="1" hangingPunct="1"/>
            <a:r>
              <a:rPr lang="pt-BR" altLang="pt-BR" sz="2800" b="1">
                <a:solidFill>
                  <a:schemeClr val="bg1"/>
                </a:solidFill>
              </a:rPr>
              <a:t>a salvação e justiça que estão em Cristo e adverte-o das conseqüências de continuar no seu pecado e negligenciar a salvação oferecida de graça.</a:t>
            </a:r>
          </a:p>
        </p:txBody>
      </p:sp>
    </p:spTree>
  </p:cSld>
  <p:clrMapOvr>
    <a:masterClrMapping/>
  </p:clrMapOvr>
  <p:transition>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88E7170-D742-4F81-9622-104A8F49F3EA}"/>
              </a:ext>
            </a:extLst>
          </p:cNvPr>
          <p:cNvSpPr txBox="1"/>
          <p:nvPr/>
        </p:nvSpPr>
        <p:spPr>
          <a:xfrm>
            <a:off x="3929058" y="2143116"/>
            <a:ext cx="4786346" cy="2308324"/>
          </a:xfrm>
          <a:prstGeom prst="rect">
            <a:avLst/>
          </a:prstGeom>
          <a:noFill/>
        </p:spPr>
        <p:txBody>
          <a:bodyPr>
            <a:spAutoFit/>
          </a:bodyPr>
          <a:lstStyle/>
          <a:p>
            <a:pPr algn="ctr" fontAlgn="auto">
              <a:spcBef>
                <a:spcPts val="0"/>
              </a:spcBef>
              <a:spcAft>
                <a:spcPts val="0"/>
              </a:spcAft>
              <a:defRPr/>
            </a:pPr>
            <a:r>
              <a:rPr lang="pt-BR" sz="3600" b="1" dirty="0">
                <a:ln w="19050">
                  <a:solidFill>
                    <a:schemeClr val="tx1"/>
                  </a:solidFill>
                </a:ln>
                <a:solidFill>
                  <a:srgbClr val="FFC000"/>
                </a:solidFill>
                <a:latin typeface="Arial Black" pitchFamily="34" charset="0"/>
              </a:rPr>
              <a:t>2. O Espírito Santo gera arrependimento.</a:t>
            </a:r>
          </a:p>
          <a:p>
            <a:pPr algn="ctr" fontAlgn="auto">
              <a:spcBef>
                <a:spcPts val="0"/>
              </a:spcBef>
              <a:spcAft>
                <a:spcPts val="0"/>
              </a:spcAft>
              <a:defRPr/>
            </a:pPr>
            <a:endParaRPr lang="pt-BR" sz="3600" b="1" dirty="0">
              <a:ln w="19050">
                <a:solidFill>
                  <a:schemeClr val="tx1"/>
                </a:solidFill>
              </a:ln>
              <a:solidFill>
                <a:srgbClr val="FFC000"/>
              </a:solidFill>
              <a:latin typeface="Arial Black" pitchFamily="34" charset="0"/>
            </a:endParaRPr>
          </a:p>
        </p:txBody>
      </p:sp>
    </p:spTree>
  </p:cSld>
  <p:clrMapOvr>
    <a:masterClrMapping/>
  </p:clrMapOvr>
  <p:transition>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CaixaDeTexto 3">
            <a:extLst>
              <a:ext uri="{FF2B5EF4-FFF2-40B4-BE49-F238E27FC236}">
                <a16:creationId xmlns:a16="http://schemas.microsoft.com/office/drawing/2014/main" id="{2B326052-57A3-458D-A08F-7311A046C7B1}"/>
              </a:ext>
            </a:extLst>
          </p:cNvPr>
          <p:cNvSpPr txBox="1">
            <a:spLocks noChangeArrowheads="1"/>
          </p:cNvSpPr>
          <p:nvPr/>
        </p:nvSpPr>
        <p:spPr bwMode="auto">
          <a:xfrm>
            <a:off x="4786313" y="1785938"/>
            <a:ext cx="37861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Se o pecador atende a vivificadora influência do Espírito Santo, será levado ao arrependimento. </a:t>
            </a:r>
          </a:p>
        </p:txBody>
      </p:sp>
    </p:spTree>
  </p:cSld>
  <p:clrMapOvr>
    <a:masterClrMapping/>
  </p:clrMapOvr>
  <p:transition>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CaixaDeTexto 3">
            <a:extLst>
              <a:ext uri="{FF2B5EF4-FFF2-40B4-BE49-F238E27FC236}">
                <a16:creationId xmlns:a16="http://schemas.microsoft.com/office/drawing/2014/main" id="{F0E55A35-EAE2-4E34-A915-D7C555F35B5A}"/>
              </a:ext>
            </a:extLst>
          </p:cNvPr>
          <p:cNvSpPr txBox="1">
            <a:spLocks noChangeArrowheads="1"/>
          </p:cNvSpPr>
          <p:nvPr/>
        </p:nvSpPr>
        <p:spPr bwMode="auto">
          <a:xfrm>
            <a:off x="3857625" y="1500188"/>
            <a:ext cx="47863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E quando as passagens do Novo Testamento falam do arrependimento como sendo um dom de Deus provavelmente se referem a isto como uma obra do Espírito Santo. </a:t>
            </a:r>
          </a:p>
        </p:txBody>
      </p:sp>
    </p:spTree>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CaixaDeTexto 3">
            <a:extLst>
              <a:ext uri="{FF2B5EF4-FFF2-40B4-BE49-F238E27FC236}">
                <a16:creationId xmlns:a16="http://schemas.microsoft.com/office/drawing/2014/main" id="{5FBCF5E3-9DAA-43A2-B13C-19D66F9F3257}"/>
              </a:ext>
            </a:extLst>
          </p:cNvPr>
          <p:cNvSpPr txBox="1">
            <a:spLocks noChangeArrowheads="1"/>
          </p:cNvSpPr>
          <p:nvPr/>
        </p:nvSpPr>
        <p:spPr bwMode="auto">
          <a:xfrm>
            <a:off x="357188" y="2214563"/>
            <a:ext cx="47863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Qual foi o motivo principal da vinda do Espírito Santo para substituir a Cristo e Seu ministério? </a:t>
            </a:r>
          </a:p>
        </p:txBody>
      </p:sp>
    </p:spTree>
  </p:cSld>
  <p:clrMapOvr>
    <a:masterClrMapping/>
  </p:clrMapOvr>
  <p:transition>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0E3B1CF-415A-4796-A326-1D9398D2CB35}"/>
              </a:ext>
            </a:extLst>
          </p:cNvPr>
          <p:cNvSpPr txBox="1"/>
          <p:nvPr/>
        </p:nvSpPr>
        <p:spPr>
          <a:xfrm>
            <a:off x="3786182" y="2214554"/>
            <a:ext cx="4786346" cy="2308324"/>
          </a:xfrm>
          <a:prstGeom prst="rect">
            <a:avLst/>
          </a:prstGeom>
          <a:noFill/>
        </p:spPr>
        <p:txBody>
          <a:bodyPr>
            <a:spAutoFit/>
          </a:bodyPr>
          <a:lstStyle/>
          <a:p>
            <a:pPr algn="ctr" fontAlgn="auto">
              <a:spcBef>
                <a:spcPts val="0"/>
              </a:spcBef>
              <a:spcAft>
                <a:spcPts val="0"/>
              </a:spcAft>
              <a:defRPr/>
            </a:pPr>
            <a:r>
              <a:rPr lang="pt-BR" sz="3600" b="1" dirty="0">
                <a:ln w="19050">
                  <a:solidFill>
                    <a:schemeClr val="tx1"/>
                  </a:solidFill>
                </a:ln>
                <a:solidFill>
                  <a:srgbClr val="FFC000"/>
                </a:solidFill>
                <a:latin typeface="Arial Black" pitchFamily="34" charset="0"/>
              </a:rPr>
              <a:t>3. O Espírito Santo produz a fé</a:t>
            </a:r>
          </a:p>
          <a:p>
            <a:pPr algn="ctr" fontAlgn="auto">
              <a:spcBef>
                <a:spcPts val="0"/>
              </a:spcBef>
              <a:spcAft>
                <a:spcPts val="0"/>
              </a:spcAft>
              <a:defRPr/>
            </a:pPr>
            <a:endParaRPr lang="pt-BR" sz="3600" b="1" dirty="0">
              <a:ln w="19050">
                <a:solidFill>
                  <a:schemeClr val="tx1"/>
                </a:solidFill>
              </a:ln>
              <a:solidFill>
                <a:srgbClr val="FFC000"/>
              </a:solidFill>
              <a:latin typeface="Arial Black" pitchFamily="34" charset="0"/>
            </a:endParaRPr>
          </a:p>
          <a:p>
            <a:pPr algn="ctr" fontAlgn="auto">
              <a:spcBef>
                <a:spcPts val="0"/>
              </a:spcBef>
              <a:spcAft>
                <a:spcPts val="0"/>
              </a:spcAft>
              <a:defRPr/>
            </a:pPr>
            <a:endParaRPr lang="pt-BR" sz="3600" b="1" dirty="0">
              <a:ln w="19050">
                <a:solidFill>
                  <a:schemeClr val="tx1"/>
                </a:solidFill>
              </a:ln>
              <a:solidFill>
                <a:srgbClr val="FFC000"/>
              </a:solidFill>
              <a:latin typeface="Arial Black" pitchFamily="34" charset="0"/>
            </a:endParaRPr>
          </a:p>
        </p:txBody>
      </p:sp>
    </p:spTree>
  </p:cSld>
  <p:clrMapOvr>
    <a:masterClrMapping/>
  </p:clrMapOvr>
  <p:transition>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CaixaDeTexto 3">
            <a:extLst>
              <a:ext uri="{FF2B5EF4-FFF2-40B4-BE49-F238E27FC236}">
                <a16:creationId xmlns:a16="http://schemas.microsoft.com/office/drawing/2014/main" id="{C3273723-53B9-4784-B289-E285F3058DD7}"/>
              </a:ext>
            </a:extLst>
          </p:cNvPr>
          <p:cNvSpPr txBox="1">
            <a:spLocks noChangeArrowheads="1"/>
          </p:cNvSpPr>
          <p:nvPr/>
        </p:nvSpPr>
        <p:spPr bwMode="auto">
          <a:xfrm>
            <a:off x="3929063" y="1285875"/>
            <a:ext cx="478631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Quando pensamos na fé, não há dúvida que ela é um dom de Deus pelo Espírito Santo. Ninguém pode dizer: “Jesus é meu Senhor” senão pelo Espírito Santo (I Cor. 12:1). Mais uma vez pode-se ver como o Espírito Santo está ligado à pessoa de Jesus.</a:t>
            </a:r>
          </a:p>
        </p:txBody>
      </p:sp>
    </p:spTree>
  </p:cSld>
  <p:clrMapOvr>
    <a:masterClrMapping/>
  </p:clrMapOvr>
  <p:transition>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10" name="CaixaDeTexto 3">
            <a:extLst>
              <a:ext uri="{FF2B5EF4-FFF2-40B4-BE49-F238E27FC236}">
                <a16:creationId xmlns:a16="http://schemas.microsoft.com/office/drawing/2014/main" id="{AFE06274-EC8F-4B25-B9E5-022F0856E866}"/>
              </a:ext>
            </a:extLst>
          </p:cNvPr>
          <p:cNvSpPr txBox="1">
            <a:spLocks noChangeArrowheads="1"/>
          </p:cNvSpPr>
          <p:nvPr/>
        </p:nvSpPr>
        <p:spPr bwMode="auto">
          <a:xfrm>
            <a:off x="4714875" y="1785938"/>
            <a:ext cx="37147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E quando o Espírito Santo possibilita alguém a ver quem é Jesus e render-se a Ele, é então que se pode dizer que a fé nasceu nele. </a:t>
            </a:r>
          </a:p>
        </p:txBody>
      </p:sp>
    </p:spTree>
  </p:cSld>
  <p:clrMapOvr>
    <a:masterClrMapping/>
  </p:clrMapOvr>
  <p:transition>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150C5A9-1C9E-468E-8784-9F4ED9FF9CE7}"/>
              </a:ext>
            </a:extLst>
          </p:cNvPr>
          <p:cNvSpPr txBox="1"/>
          <p:nvPr/>
        </p:nvSpPr>
        <p:spPr>
          <a:xfrm>
            <a:off x="3929058" y="2214554"/>
            <a:ext cx="4786346" cy="3416320"/>
          </a:xfrm>
          <a:prstGeom prst="rect">
            <a:avLst/>
          </a:prstGeom>
          <a:noFill/>
        </p:spPr>
        <p:txBody>
          <a:bodyPr>
            <a:spAutoFit/>
          </a:bodyPr>
          <a:lstStyle/>
          <a:p>
            <a:pPr algn="ctr" fontAlgn="auto">
              <a:spcBef>
                <a:spcPts val="0"/>
              </a:spcBef>
              <a:spcAft>
                <a:spcPts val="0"/>
              </a:spcAft>
              <a:defRPr/>
            </a:pPr>
            <a:r>
              <a:rPr lang="pt-BR" sz="3600" b="1" dirty="0">
                <a:ln w="19050">
                  <a:solidFill>
                    <a:schemeClr val="tx1"/>
                  </a:solidFill>
                </a:ln>
                <a:solidFill>
                  <a:srgbClr val="FFC000"/>
                </a:solidFill>
                <a:latin typeface="Arial Black" pitchFamily="34" charset="0"/>
              </a:rPr>
              <a:t>4. O Espírito Santo converte o pecador</a:t>
            </a:r>
          </a:p>
          <a:p>
            <a:pPr algn="ctr" fontAlgn="auto">
              <a:spcBef>
                <a:spcPts val="0"/>
              </a:spcBef>
              <a:spcAft>
                <a:spcPts val="0"/>
              </a:spcAft>
              <a:defRPr/>
            </a:pPr>
            <a:endParaRPr lang="pt-BR" sz="3600" b="1" dirty="0">
              <a:ln w="19050">
                <a:solidFill>
                  <a:schemeClr val="tx1"/>
                </a:solidFill>
              </a:ln>
              <a:solidFill>
                <a:srgbClr val="FFC000"/>
              </a:solidFill>
              <a:latin typeface="Arial Black" pitchFamily="34" charset="0"/>
            </a:endParaRPr>
          </a:p>
          <a:p>
            <a:pPr algn="ctr" fontAlgn="auto">
              <a:spcBef>
                <a:spcPts val="0"/>
              </a:spcBef>
              <a:spcAft>
                <a:spcPts val="0"/>
              </a:spcAft>
              <a:defRPr/>
            </a:pPr>
            <a:endParaRPr lang="pt-BR" sz="3600" b="1" dirty="0">
              <a:ln w="19050">
                <a:solidFill>
                  <a:schemeClr val="tx1"/>
                </a:solidFill>
              </a:ln>
              <a:solidFill>
                <a:srgbClr val="FFC000"/>
              </a:solidFill>
              <a:latin typeface="Arial Black" pitchFamily="34" charset="0"/>
            </a:endParaRPr>
          </a:p>
          <a:p>
            <a:pPr algn="ctr" fontAlgn="auto">
              <a:spcBef>
                <a:spcPts val="0"/>
              </a:spcBef>
              <a:spcAft>
                <a:spcPts val="0"/>
              </a:spcAft>
              <a:defRPr/>
            </a:pPr>
            <a:endParaRPr lang="pt-BR" sz="3600" b="1" dirty="0">
              <a:ln w="19050">
                <a:solidFill>
                  <a:schemeClr val="tx1"/>
                </a:solidFill>
              </a:ln>
              <a:solidFill>
                <a:srgbClr val="FFC000"/>
              </a:solidFill>
              <a:latin typeface="Arial Black" pitchFamily="34" charset="0"/>
            </a:endParaRPr>
          </a:p>
        </p:txBody>
      </p:sp>
    </p:spTree>
  </p:cSld>
  <p:clrMapOvr>
    <a:masterClrMapping/>
  </p:clrMapOvr>
  <p:transition>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8" name="CaixaDeTexto 3">
            <a:extLst>
              <a:ext uri="{FF2B5EF4-FFF2-40B4-BE49-F238E27FC236}">
                <a16:creationId xmlns:a16="http://schemas.microsoft.com/office/drawing/2014/main" id="{9AC332BD-1369-4818-9D6E-5BA1D7C2830F}"/>
              </a:ext>
            </a:extLst>
          </p:cNvPr>
          <p:cNvSpPr txBox="1">
            <a:spLocks noChangeArrowheads="1"/>
          </p:cNvSpPr>
          <p:nvPr/>
        </p:nvSpPr>
        <p:spPr bwMode="auto">
          <a:xfrm>
            <a:off x="1643063" y="2071688"/>
            <a:ext cx="62150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“Pois fostes regenerados, não de semente corruptível, mas de incorruptível, mediante a palavra de Deus, a qual vive e é permanente”. </a:t>
            </a:r>
          </a:p>
          <a:p>
            <a:pPr algn="ctr" eaLnBrk="1" hangingPunct="1"/>
            <a:endParaRPr lang="pt-BR" altLang="pt-BR" sz="2800" b="1">
              <a:solidFill>
                <a:schemeClr val="bg1"/>
              </a:solidFill>
            </a:endParaRPr>
          </a:p>
          <a:p>
            <a:pPr algn="ctr" eaLnBrk="1" hangingPunct="1"/>
            <a:r>
              <a:rPr lang="pt-BR" altLang="pt-BR" sz="2800" b="1">
                <a:solidFill>
                  <a:schemeClr val="bg1"/>
                </a:solidFill>
              </a:rPr>
              <a:t>I Ped. 1:23</a:t>
            </a:r>
          </a:p>
        </p:txBody>
      </p:sp>
    </p:spTree>
  </p:cSld>
  <p:clrMapOvr>
    <a:masterClrMapping/>
  </p:clrMapOvr>
  <p:transition>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CaixaDeTexto 3">
            <a:extLst>
              <a:ext uri="{FF2B5EF4-FFF2-40B4-BE49-F238E27FC236}">
                <a16:creationId xmlns:a16="http://schemas.microsoft.com/office/drawing/2014/main" id="{7BA1F317-0B7D-4AB5-ACBB-0A9C35A3DC40}"/>
              </a:ext>
            </a:extLst>
          </p:cNvPr>
          <p:cNvSpPr txBox="1">
            <a:spLocks noChangeArrowheads="1"/>
          </p:cNvSpPr>
          <p:nvPr/>
        </p:nvSpPr>
        <p:spPr bwMode="auto">
          <a:xfrm>
            <a:off x="4071938" y="1571625"/>
            <a:ext cx="47863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Assim o novo nascimento é resultado da operação do Espírito Santo mediante a Palavra de Deus. O Espírito Santo não dispensa a Palavra de Deus. </a:t>
            </a:r>
          </a:p>
        </p:txBody>
      </p:sp>
    </p:spTree>
  </p:cSld>
  <p:clrMapOvr>
    <a:masterClrMapping/>
  </p:clrMapOvr>
  <p:transition>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CaixaDeTexto 3">
            <a:extLst>
              <a:ext uri="{FF2B5EF4-FFF2-40B4-BE49-F238E27FC236}">
                <a16:creationId xmlns:a16="http://schemas.microsoft.com/office/drawing/2014/main" id="{E8C88D27-5F2C-4D61-807F-8EEE0FDB1707}"/>
              </a:ext>
            </a:extLst>
          </p:cNvPr>
          <p:cNvSpPr txBox="1">
            <a:spLocks noChangeArrowheads="1"/>
          </p:cNvSpPr>
          <p:nvPr/>
        </p:nvSpPr>
        <p:spPr bwMode="auto">
          <a:xfrm>
            <a:off x="714375" y="1500188"/>
            <a:ext cx="74295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 “Mediante um agente tão invisível como o vento, está Cristo continuamente operando no coração. Pouco a pouco, sem que o objeto dessa obra tenha talvez consciência do fato, produzem-se impressões que tendem a atrair a alma para Cristo. Estas se podem causar meditando nEle, lendo as Escrituras, ou ouvindo a apalavra do pregador... </a:t>
            </a:r>
          </a:p>
        </p:txBody>
      </p:sp>
    </p:spTree>
  </p:cSld>
  <p:clrMapOvr>
    <a:masterClrMapping/>
  </p:clrMapOvr>
  <p:transition>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CaixaDeTexto 3">
            <a:extLst>
              <a:ext uri="{FF2B5EF4-FFF2-40B4-BE49-F238E27FC236}">
                <a16:creationId xmlns:a16="http://schemas.microsoft.com/office/drawing/2014/main" id="{41625D6E-8D9F-4ADF-A5FF-7763FB019BF4}"/>
              </a:ext>
            </a:extLst>
          </p:cNvPr>
          <p:cNvSpPr txBox="1">
            <a:spLocks noChangeArrowheads="1"/>
          </p:cNvSpPr>
          <p:nvPr/>
        </p:nvSpPr>
        <p:spPr bwMode="auto">
          <a:xfrm>
            <a:off x="714375" y="1428750"/>
            <a:ext cx="764381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...De repente, ao chegar o Espírito com mais direto apelo, a alma entrega-se alegremente a Jesus. Isso é chamado por muitos uma conversão repentina; é, no entanto, o resultado de longo processo de conquista efetuado pelo Espírito de Deus – processo paciente e prolongado” .</a:t>
            </a:r>
          </a:p>
          <a:p>
            <a:pPr algn="ctr" eaLnBrk="1" hangingPunct="1"/>
            <a:endParaRPr lang="pt-BR" altLang="pt-BR" sz="2800" b="1">
              <a:solidFill>
                <a:schemeClr val="bg1"/>
              </a:solidFill>
            </a:endParaRPr>
          </a:p>
          <a:p>
            <a:pPr algn="ctr" eaLnBrk="1" hangingPunct="1"/>
            <a:r>
              <a:rPr lang="pt-BR" altLang="pt-BR" sz="2000" b="1">
                <a:solidFill>
                  <a:schemeClr val="bg1"/>
                </a:solidFill>
              </a:rPr>
              <a:t>D.T.N. pág 152, 153. Espírito Santo e Missão – Dr. Wilson H. Endruveit, PhD. </a:t>
            </a:r>
            <a:endParaRPr lang="pt-BR" altLang="pt-BR" sz="2800" b="1">
              <a:solidFill>
                <a:schemeClr val="bg1"/>
              </a:solidFill>
            </a:endParaRPr>
          </a:p>
        </p:txBody>
      </p:sp>
    </p:spTree>
  </p:cSld>
  <p:clrMapOvr>
    <a:masterClrMapping/>
  </p:clrMapOvr>
  <p:transition>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154" name="CaixaDeTexto 3">
            <a:extLst>
              <a:ext uri="{FF2B5EF4-FFF2-40B4-BE49-F238E27FC236}">
                <a16:creationId xmlns:a16="http://schemas.microsoft.com/office/drawing/2014/main" id="{FDB54A5B-0686-427A-A661-3DAD22479A08}"/>
              </a:ext>
            </a:extLst>
          </p:cNvPr>
          <p:cNvSpPr txBox="1">
            <a:spLocks noChangeArrowheads="1"/>
          </p:cNvSpPr>
          <p:nvPr/>
        </p:nvSpPr>
        <p:spPr bwMode="auto">
          <a:xfrm>
            <a:off x="500063" y="2071688"/>
            <a:ext cx="51435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É pela operação do Espírito Santo que nos tornamos cristãos. Ele é o Espírito Santo que nos adota na família de Deus (Rom. 8:15; Gal. 4:6).</a:t>
            </a:r>
          </a:p>
        </p:txBody>
      </p:sp>
    </p:spTree>
  </p:cSld>
  <p:clrMapOvr>
    <a:masterClrMapping/>
  </p:clrMapOvr>
  <p:transition>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CaixaDeTexto 3">
            <a:extLst>
              <a:ext uri="{FF2B5EF4-FFF2-40B4-BE49-F238E27FC236}">
                <a16:creationId xmlns:a16="http://schemas.microsoft.com/office/drawing/2014/main" id="{BF21F11F-DD82-4698-BA8E-31DA22E0E988}"/>
              </a:ext>
            </a:extLst>
          </p:cNvPr>
          <p:cNvSpPr txBox="1">
            <a:spLocks noChangeArrowheads="1"/>
          </p:cNvSpPr>
          <p:nvPr/>
        </p:nvSpPr>
        <p:spPr bwMode="auto">
          <a:xfrm>
            <a:off x="214313" y="1000125"/>
            <a:ext cx="51435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Tornamo-nos cristãos somente pelo Espírito Santo, o qual nos capacita ao arrependimento e fé, convence-nos do pecado e torna Jesus atrativo. É o Espírito Santo que nos une a Cristo e Paulo diz: “Se alguém não tem o Espírito de Cristo, esse tal não é Dele” (Rom. 8:9).</a:t>
            </a:r>
          </a:p>
        </p:txBody>
      </p:sp>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CaixaDeTexto 3">
            <a:extLst>
              <a:ext uri="{FF2B5EF4-FFF2-40B4-BE49-F238E27FC236}">
                <a16:creationId xmlns:a16="http://schemas.microsoft.com/office/drawing/2014/main" id="{5DACF6F2-B00E-49C5-B3EC-82E313267B99}"/>
              </a:ext>
            </a:extLst>
          </p:cNvPr>
          <p:cNvSpPr txBox="1">
            <a:spLocks noChangeArrowheads="1"/>
          </p:cNvSpPr>
          <p:nvPr/>
        </p:nvSpPr>
        <p:spPr bwMode="auto">
          <a:xfrm>
            <a:off x="214313" y="1714500"/>
            <a:ext cx="47863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No Novo Testamento concluímos que a principal razão da vinda do Espírito Santo aos discípulos foi para capacitá-los para a missão (Atos 1:8). Veio para torná-los missionários.</a:t>
            </a:r>
          </a:p>
        </p:txBody>
      </p:sp>
    </p:spTree>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CaixaDeTexto 3">
            <a:extLst>
              <a:ext uri="{FF2B5EF4-FFF2-40B4-BE49-F238E27FC236}">
                <a16:creationId xmlns:a16="http://schemas.microsoft.com/office/drawing/2014/main" id="{653B5BD7-4ADB-4852-9D2A-3351415E36D0}"/>
              </a:ext>
            </a:extLst>
          </p:cNvPr>
          <p:cNvSpPr txBox="1">
            <a:spLocks noChangeArrowheads="1"/>
          </p:cNvSpPr>
          <p:nvPr/>
        </p:nvSpPr>
        <p:spPr bwMode="auto">
          <a:xfrm>
            <a:off x="142875" y="1000125"/>
            <a:ext cx="621506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800" b="1">
                <a:solidFill>
                  <a:schemeClr val="bg1"/>
                </a:solidFill>
              </a:rPr>
              <a:t>Três aspectos da Missão do Espírito Santo como o líder e o doador do poder para a missão:</a:t>
            </a:r>
          </a:p>
          <a:p>
            <a:pPr eaLnBrk="1" hangingPunct="1"/>
            <a:endParaRPr lang="pt-BR" altLang="pt-BR" sz="2800" b="1">
              <a:solidFill>
                <a:schemeClr val="bg1"/>
              </a:solidFill>
            </a:endParaRPr>
          </a:p>
          <a:p>
            <a:pPr eaLnBrk="1" hangingPunct="1"/>
            <a:r>
              <a:rPr lang="pt-BR" altLang="pt-BR" sz="2800" b="1">
                <a:solidFill>
                  <a:schemeClr val="bg1"/>
                </a:solidFill>
              </a:rPr>
              <a:t>I- O Tempo do Espírito Santo</a:t>
            </a:r>
          </a:p>
          <a:p>
            <a:pPr eaLnBrk="1" hangingPunct="1"/>
            <a:endParaRPr lang="pt-BR" altLang="pt-BR" sz="2800" b="1">
              <a:solidFill>
                <a:schemeClr val="bg1"/>
              </a:solidFill>
            </a:endParaRPr>
          </a:p>
          <a:p>
            <a:pPr eaLnBrk="1" hangingPunct="1"/>
            <a:r>
              <a:rPr lang="pt-BR" altLang="pt-BR" sz="2800" b="1">
                <a:solidFill>
                  <a:schemeClr val="bg1"/>
                </a:solidFill>
              </a:rPr>
              <a:t>II- O Espírito Santo inicia e lidera a missão</a:t>
            </a:r>
          </a:p>
          <a:p>
            <a:pPr eaLnBrk="1" hangingPunct="1"/>
            <a:endParaRPr lang="pt-BR" altLang="pt-BR" sz="2800" b="1">
              <a:solidFill>
                <a:schemeClr val="bg1"/>
              </a:solidFill>
            </a:endParaRPr>
          </a:p>
          <a:p>
            <a:pPr eaLnBrk="1" hangingPunct="1"/>
            <a:r>
              <a:rPr lang="pt-BR" altLang="pt-BR" sz="2800" b="1">
                <a:solidFill>
                  <a:schemeClr val="bg1"/>
                </a:solidFill>
              </a:rPr>
              <a:t>III- A Atuação do Espírito Santo no mundo impenitente</a:t>
            </a:r>
          </a:p>
        </p:txBody>
      </p:sp>
    </p:spTree>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7AE3CE3-8A4B-468C-B6D8-3BDB5869CBE9}"/>
              </a:ext>
            </a:extLst>
          </p:cNvPr>
          <p:cNvSpPr txBox="1"/>
          <p:nvPr/>
        </p:nvSpPr>
        <p:spPr>
          <a:xfrm>
            <a:off x="1142976" y="2071678"/>
            <a:ext cx="6858048" cy="1569660"/>
          </a:xfrm>
          <a:prstGeom prst="rect">
            <a:avLst/>
          </a:prstGeom>
          <a:noFill/>
        </p:spPr>
        <p:txBody>
          <a:bodyPr>
            <a:spAutoFit/>
          </a:bodyPr>
          <a:lstStyle/>
          <a:p>
            <a:pPr algn="ctr" fontAlgn="auto">
              <a:spcBef>
                <a:spcPts val="0"/>
              </a:spcBef>
              <a:spcAft>
                <a:spcPts val="0"/>
              </a:spcAft>
              <a:defRPr/>
            </a:pPr>
            <a:r>
              <a:rPr lang="pt-BR" sz="4800" b="1" cap="all" dirty="0">
                <a:ln>
                  <a:solidFill>
                    <a:sysClr val="windowText" lastClr="000000"/>
                  </a:solidFill>
                </a:ln>
                <a:solidFill>
                  <a:srgbClr val="FFFF00"/>
                </a:solidFill>
                <a:effectLst>
                  <a:outerShdw blurRad="38100" dist="38100" dir="2700000" algn="tl">
                    <a:srgbClr val="000000"/>
                  </a:outerShdw>
                </a:effectLst>
                <a:latin typeface="Arial Black" pitchFamily="34" charset="0"/>
              </a:rPr>
              <a:t>I - Tempo do Espírito Santo</a:t>
            </a:r>
          </a:p>
        </p:txBody>
      </p:sp>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CaixaDeTexto 3">
            <a:extLst>
              <a:ext uri="{FF2B5EF4-FFF2-40B4-BE49-F238E27FC236}">
                <a16:creationId xmlns:a16="http://schemas.microsoft.com/office/drawing/2014/main" id="{DFAD8D9F-2CB9-40CF-8049-02E89C7F5C1D}"/>
              </a:ext>
            </a:extLst>
          </p:cNvPr>
          <p:cNvSpPr txBox="1">
            <a:spLocks noChangeArrowheads="1"/>
          </p:cNvSpPr>
          <p:nvPr/>
        </p:nvSpPr>
        <p:spPr bwMode="auto">
          <a:xfrm>
            <a:off x="571500" y="1500188"/>
            <a:ext cx="43576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No sermão profético de Jesus estava prevista uma perseguição futura que Seus seguidores enfrentariam no ano 70 AD e que prefigurava o fim do mundo. </a:t>
            </a:r>
          </a:p>
        </p:txBody>
      </p:sp>
    </p:spTree>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CaixaDeTexto 3">
            <a:extLst>
              <a:ext uri="{FF2B5EF4-FFF2-40B4-BE49-F238E27FC236}">
                <a16:creationId xmlns:a16="http://schemas.microsoft.com/office/drawing/2014/main" id="{114B142C-DB1B-43BB-8424-EF6C9DDF09EA}"/>
              </a:ext>
            </a:extLst>
          </p:cNvPr>
          <p:cNvSpPr txBox="1">
            <a:spLocks noChangeArrowheads="1"/>
          </p:cNvSpPr>
          <p:nvPr/>
        </p:nvSpPr>
        <p:spPr bwMode="auto">
          <a:xfrm>
            <a:off x="285750" y="2214563"/>
            <a:ext cx="47863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 futuro seria marcado pelo evangelismo e pelo fogo do Espírito Santo. </a:t>
            </a:r>
          </a:p>
        </p:txBody>
      </p:sp>
    </p:spTree>
  </p:cSld>
  <p:clrMapOvr>
    <a:masterClrMapping/>
  </p:clrMapOvr>
  <p:transition>
    <p:randomBar dir="vert"/>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1540</Words>
  <Application>Microsoft Office PowerPoint</Application>
  <PresentationFormat>Apresentação na tela (4:3)</PresentationFormat>
  <Paragraphs>114</Paragraphs>
  <Slides>49</Slides>
  <Notes>49</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49</vt:i4>
      </vt:variant>
    </vt:vector>
  </HeadingPairs>
  <TitlesOfParts>
    <vt:vector size="52" baseType="lpstr">
      <vt:lpstr>Arial</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BergamoseiferT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Missao do Espirito Santo</dc:title>
  <dc:subject>www.4tons.com</dc:subject>
  <dc:creator>Pr. MARCELO AUGUSTO DE CARVALHO</dc:creator>
  <cp:keywords>www.4tons.com</cp:keywords>
  <dc:description>COMÉRCIO PROIBIDO. USO PESSOAL</dc:description>
  <cp:lastModifiedBy>Pr. Marcelo Carvalho</cp:lastModifiedBy>
  <cp:revision>1</cp:revision>
  <dcterms:created xsi:type="dcterms:W3CDTF">2009-06-21T19:14:50Z</dcterms:created>
  <dcterms:modified xsi:type="dcterms:W3CDTF">2019-10-21T12:21:30Z</dcterms:modified>
</cp:coreProperties>
</file>