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9" r:id="rId3"/>
    <p:sldId id="261" r:id="rId4"/>
    <p:sldId id="262" r:id="rId5"/>
    <p:sldId id="263" r:id="rId6"/>
    <p:sldId id="257" r:id="rId7"/>
    <p:sldId id="258" r:id="rId8"/>
    <p:sldId id="264" r:id="rId9"/>
    <p:sldId id="265" r:id="rId10"/>
    <p:sldId id="266" r:id="rId11"/>
    <p:sldId id="267" r:id="rId12"/>
    <p:sldId id="302"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2" r:id="rId27"/>
    <p:sldId id="285" r:id="rId28"/>
    <p:sldId id="286" r:id="rId29"/>
    <p:sldId id="287" r:id="rId30"/>
    <p:sldId id="288"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6CF76B74-E9EF-4170-9DE2-5E85FE4DEB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pt-BR"/>
          </a:p>
        </p:txBody>
      </p:sp>
      <p:sp>
        <p:nvSpPr>
          <p:cNvPr id="3" name="Espaço Reservado para Data 2">
            <a:extLst>
              <a:ext uri="{FF2B5EF4-FFF2-40B4-BE49-F238E27FC236}">
                <a16:creationId xmlns:a16="http://schemas.microsoft.com/office/drawing/2014/main" id="{939A8E08-AF54-44B3-A6BF-B2A19C4CC4E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mn-cs"/>
              </a:defRPr>
            </a:lvl1pPr>
          </a:lstStyle>
          <a:p>
            <a:pPr>
              <a:defRPr/>
            </a:pPr>
            <a:fld id="{6F6B525D-9A7E-413F-BF60-6B3685800814}"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653B9DA1-7C3B-48A6-BF53-FDD65F90E0E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E324A118-0671-4F0B-9430-035C297519E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FBC771E1-04B6-4B7F-8E74-D8BC01A7B93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D6FE320B-912E-4386-93A3-EFBE25FCF5B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005E869-91FC-405C-864B-3FC6658F4C6B}"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a:extLst>
              <a:ext uri="{FF2B5EF4-FFF2-40B4-BE49-F238E27FC236}">
                <a16:creationId xmlns:a16="http://schemas.microsoft.com/office/drawing/2014/main" id="{60C07C91-45BA-439E-A916-A8FA8ADD1C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a:extLst>
              <a:ext uri="{FF2B5EF4-FFF2-40B4-BE49-F238E27FC236}">
                <a16:creationId xmlns:a16="http://schemas.microsoft.com/office/drawing/2014/main" id="{F4FC6780-B57A-46D5-9577-7B5AF4480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5060" name="Espaço Reservado para Número de Slide 3">
            <a:extLst>
              <a:ext uri="{FF2B5EF4-FFF2-40B4-BE49-F238E27FC236}">
                <a16:creationId xmlns:a16="http://schemas.microsoft.com/office/drawing/2014/main" id="{77236C78-A216-4665-AFEA-3AC0079CF6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805CFE-4C52-4B7E-A65D-8A39658B4515}" type="slidenum">
              <a:rPr lang="pt-BR" altLang="pt-BR"/>
              <a:pPr eaLnBrk="1" hangingPunct="1"/>
              <a:t>1</a:t>
            </a:fld>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3065C23F-3D6A-42D5-970D-154EB7BC04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a:extLst>
              <a:ext uri="{FF2B5EF4-FFF2-40B4-BE49-F238E27FC236}">
                <a16:creationId xmlns:a16="http://schemas.microsoft.com/office/drawing/2014/main" id="{FFA16529-35EE-4FFB-8378-1C2ED59C2E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4276" name="Espaço Reservado para Número de Slide 3">
            <a:extLst>
              <a:ext uri="{FF2B5EF4-FFF2-40B4-BE49-F238E27FC236}">
                <a16:creationId xmlns:a16="http://schemas.microsoft.com/office/drawing/2014/main" id="{B26C4EEA-8AD5-4DF0-8325-E3F414FFF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2ED3C0-C3D6-4CFC-ABFC-915C80399751}" type="slidenum">
              <a:rPr lang="pt-BR" altLang="pt-BR"/>
              <a:pPr eaLnBrk="1" hangingPunct="1"/>
              <a:t>10</a:t>
            </a:fld>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a:extLst>
              <a:ext uri="{FF2B5EF4-FFF2-40B4-BE49-F238E27FC236}">
                <a16:creationId xmlns:a16="http://schemas.microsoft.com/office/drawing/2014/main" id="{19825DAC-809D-4EBE-B22C-22FDA2D376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a:extLst>
              <a:ext uri="{FF2B5EF4-FFF2-40B4-BE49-F238E27FC236}">
                <a16:creationId xmlns:a16="http://schemas.microsoft.com/office/drawing/2014/main" id="{EAD9C9D1-2417-47C6-9161-2E98AFD03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5300" name="Espaço Reservado para Número de Slide 3">
            <a:extLst>
              <a:ext uri="{FF2B5EF4-FFF2-40B4-BE49-F238E27FC236}">
                <a16:creationId xmlns:a16="http://schemas.microsoft.com/office/drawing/2014/main" id="{53638F2C-E1A1-4219-9CD9-C80FF8B9B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B4927A-9C98-48FB-B59F-6EBA95DACB8D}" type="slidenum">
              <a:rPr lang="pt-BR" altLang="pt-BR"/>
              <a:pPr eaLnBrk="1" hangingPunct="1"/>
              <a:t>11</a:t>
            </a:fld>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a:extLst>
              <a:ext uri="{FF2B5EF4-FFF2-40B4-BE49-F238E27FC236}">
                <a16:creationId xmlns:a16="http://schemas.microsoft.com/office/drawing/2014/main" id="{A0303D59-0FA2-45FA-8EF5-3EFCC8FF8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a:extLst>
              <a:ext uri="{FF2B5EF4-FFF2-40B4-BE49-F238E27FC236}">
                <a16:creationId xmlns:a16="http://schemas.microsoft.com/office/drawing/2014/main" id="{5D003A26-F8F3-4BC6-A8EC-1F91F8FDB5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6324" name="Espaço Reservado para Número de Slide 3">
            <a:extLst>
              <a:ext uri="{FF2B5EF4-FFF2-40B4-BE49-F238E27FC236}">
                <a16:creationId xmlns:a16="http://schemas.microsoft.com/office/drawing/2014/main" id="{EAD228DC-0B2A-4C6A-ADFD-80595A662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422023-5E85-410A-8B7B-CC6B112953F0}" type="slidenum">
              <a:rPr lang="pt-BR" altLang="pt-BR"/>
              <a:pPr eaLnBrk="1" hangingPunct="1"/>
              <a:t>12</a:t>
            </a:fld>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a:extLst>
              <a:ext uri="{FF2B5EF4-FFF2-40B4-BE49-F238E27FC236}">
                <a16:creationId xmlns:a16="http://schemas.microsoft.com/office/drawing/2014/main" id="{59208452-1CDF-4CFB-B247-0C12FB144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a:extLst>
              <a:ext uri="{FF2B5EF4-FFF2-40B4-BE49-F238E27FC236}">
                <a16:creationId xmlns:a16="http://schemas.microsoft.com/office/drawing/2014/main" id="{6232E9C9-82A7-4F6F-9184-2B74EC629F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7348" name="Espaço Reservado para Número de Slide 3">
            <a:extLst>
              <a:ext uri="{FF2B5EF4-FFF2-40B4-BE49-F238E27FC236}">
                <a16:creationId xmlns:a16="http://schemas.microsoft.com/office/drawing/2014/main" id="{828721E5-6CC6-4EAB-A6B9-9A5B9B789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2443FF-7B3F-473A-AD37-E1EF30E6AF76}" type="slidenum">
              <a:rPr lang="pt-BR" altLang="pt-BR"/>
              <a:pPr eaLnBrk="1" hangingPunct="1"/>
              <a:t>13</a:t>
            </a:fld>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a:extLst>
              <a:ext uri="{FF2B5EF4-FFF2-40B4-BE49-F238E27FC236}">
                <a16:creationId xmlns:a16="http://schemas.microsoft.com/office/drawing/2014/main" id="{BC569879-6A0A-49BB-9AFD-5984950190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a:extLst>
              <a:ext uri="{FF2B5EF4-FFF2-40B4-BE49-F238E27FC236}">
                <a16:creationId xmlns:a16="http://schemas.microsoft.com/office/drawing/2014/main" id="{E5BBB669-0F29-4131-899D-2874540133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8372" name="Espaço Reservado para Número de Slide 3">
            <a:extLst>
              <a:ext uri="{FF2B5EF4-FFF2-40B4-BE49-F238E27FC236}">
                <a16:creationId xmlns:a16="http://schemas.microsoft.com/office/drawing/2014/main" id="{8541E218-CCFF-4C2C-9E79-F8A9982600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6B5CFD-411A-4ADE-8A39-65F8252663F9}" type="slidenum">
              <a:rPr lang="pt-BR" altLang="pt-BR"/>
              <a:pPr eaLnBrk="1" hangingPunct="1"/>
              <a:t>14</a:t>
            </a:fld>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a:extLst>
              <a:ext uri="{FF2B5EF4-FFF2-40B4-BE49-F238E27FC236}">
                <a16:creationId xmlns:a16="http://schemas.microsoft.com/office/drawing/2014/main" id="{AC04C004-1646-4518-8916-75034AE123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a:extLst>
              <a:ext uri="{FF2B5EF4-FFF2-40B4-BE49-F238E27FC236}">
                <a16:creationId xmlns:a16="http://schemas.microsoft.com/office/drawing/2014/main" id="{511F752C-9DBF-4B63-B536-5FA4077FCC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9396" name="Espaço Reservado para Número de Slide 3">
            <a:extLst>
              <a:ext uri="{FF2B5EF4-FFF2-40B4-BE49-F238E27FC236}">
                <a16:creationId xmlns:a16="http://schemas.microsoft.com/office/drawing/2014/main" id="{966D7537-23CD-4E7C-9936-B34574BF80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2125EF-C806-4515-B4D6-06BD50AC85EA}" type="slidenum">
              <a:rPr lang="pt-BR" altLang="pt-BR"/>
              <a:pPr eaLnBrk="1" hangingPunct="1"/>
              <a:t>15</a:t>
            </a:fld>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a:extLst>
              <a:ext uri="{FF2B5EF4-FFF2-40B4-BE49-F238E27FC236}">
                <a16:creationId xmlns:a16="http://schemas.microsoft.com/office/drawing/2014/main" id="{E028BFFF-2215-490F-8037-2A798BA58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a:extLst>
              <a:ext uri="{FF2B5EF4-FFF2-40B4-BE49-F238E27FC236}">
                <a16:creationId xmlns:a16="http://schemas.microsoft.com/office/drawing/2014/main" id="{055279FC-43B7-4EC8-A531-A85B94264E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0420" name="Espaço Reservado para Número de Slide 3">
            <a:extLst>
              <a:ext uri="{FF2B5EF4-FFF2-40B4-BE49-F238E27FC236}">
                <a16:creationId xmlns:a16="http://schemas.microsoft.com/office/drawing/2014/main" id="{CB016354-1917-41E9-A2D1-9CB470998B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9D1970-A364-4C5F-9B3A-2F150AEEFB76}" type="slidenum">
              <a:rPr lang="pt-BR" altLang="pt-BR"/>
              <a:pPr eaLnBrk="1" hangingPunct="1"/>
              <a:t>16</a:t>
            </a:fld>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a:extLst>
              <a:ext uri="{FF2B5EF4-FFF2-40B4-BE49-F238E27FC236}">
                <a16:creationId xmlns:a16="http://schemas.microsoft.com/office/drawing/2014/main" id="{2CDF80DE-516E-4397-863D-6E76AFF02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a:extLst>
              <a:ext uri="{FF2B5EF4-FFF2-40B4-BE49-F238E27FC236}">
                <a16:creationId xmlns:a16="http://schemas.microsoft.com/office/drawing/2014/main" id="{4EBAA243-64B8-4491-898B-D35D00D9FD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1444" name="Espaço Reservado para Número de Slide 3">
            <a:extLst>
              <a:ext uri="{FF2B5EF4-FFF2-40B4-BE49-F238E27FC236}">
                <a16:creationId xmlns:a16="http://schemas.microsoft.com/office/drawing/2014/main" id="{611A5959-8DE0-4FB6-9F5C-F2DBCB273A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C27A41-6D26-4C71-9642-4E9F259236CC}" type="slidenum">
              <a:rPr lang="pt-BR" altLang="pt-BR"/>
              <a:pPr eaLnBrk="1" hangingPunct="1"/>
              <a:t>17</a:t>
            </a:fld>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a:extLst>
              <a:ext uri="{FF2B5EF4-FFF2-40B4-BE49-F238E27FC236}">
                <a16:creationId xmlns:a16="http://schemas.microsoft.com/office/drawing/2014/main" id="{2E9FBC94-E45A-4096-BCB0-0C0657B91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a:extLst>
              <a:ext uri="{FF2B5EF4-FFF2-40B4-BE49-F238E27FC236}">
                <a16:creationId xmlns:a16="http://schemas.microsoft.com/office/drawing/2014/main" id="{5AC23247-0687-4DA5-8C9C-E3A8202EE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2468" name="Espaço Reservado para Número de Slide 3">
            <a:extLst>
              <a:ext uri="{FF2B5EF4-FFF2-40B4-BE49-F238E27FC236}">
                <a16:creationId xmlns:a16="http://schemas.microsoft.com/office/drawing/2014/main" id="{156CBEE3-E095-4926-B644-3AFA3B5D0D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230CB4-18D7-40AA-9D27-7CC1FD029F47}" type="slidenum">
              <a:rPr lang="pt-BR" altLang="pt-BR"/>
              <a:pPr eaLnBrk="1" hangingPunct="1"/>
              <a:t>18</a:t>
            </a:fld>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a:extLst>
              <a:ext uri="{FF2B5EF4-FFF2-40B4-BE49-F238E27FC236}">
                <a16:creationId xmlns:a16="http://schemas.microsoft.com/office/drawing/2014/main" id="{E7E5596F-BE05-4EB1-8AE6-4BB7A29AE3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a:extLst>
              <a:ext uri="{FF2B5EF4-FFF2-40B4-BE49-F238E27FC236}">
                <a16:creationId xmlns:a16="http://schemas.microsoft.com/office/drawing/2014/main" id="{50B070C3-FB66-4E7E-A249-B55356A1C4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3492" name="Espaço Reservado para Número de Slide 3">
            <a:extLst>
              <a:ext uri="{FF2B5EF4-FFF2-40B4-BE49-F238E27FC236}">
                <a16:creationId xmlns:a16="http://schemas.microsoft.com/office/drawing/2014/main" id="{2BF28573-02B7-4491-8AF5-04B19415C6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859E1E-7852-4E72-891A-AB24F34B74BE}" type="slidenum">
              <a:rPr lang="pt-BR" altLang="pt-BR"/>
              <a:pPr eaLnBrk="1" hangingPunct="1"/>
              <a:t>19</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a:extLst>
              <a:ext uri="{FF2B5EF4-FFF2-40B4-BE49-F238E27FC236}">
                <a16:creationId xmlns:a16="http://schemas.microsoft.com/office/drawing/2014/main" id="{394132D7-699D-47A3-99B2-D8343F439F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a:extLst>
              <a:ext uri="{FF2B5EF4-FFF2-40B4-BE49-F238E27FC236}">
                <a16:creationId xmlns:a16="http://schemas.microsoft.com/office/drawing/2014/main" id="{E03F9B02-4481-431C-882B-BED448461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6084" name="Espaço Reservado para Número de Slide 3">
            <a:extLst>
              <a:ext uri="{FF2B5EF4-FFF2-40B4-BE49-F238E27FC236}">
                <a16:creationId xmlns:a16="http://schemas.microsoft.com/office/drawing/2014/main" id="{FFF1F552-6756-4CAC-96CD-793A64BDB0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706047-1F83-4612-9FB7-C7DCD65F8C48}" type="slidenum">
              <a:rPr lang="pt-BR" altLang="pt-BR"/>
              <a:pPr eaLnBrk="1" hangingPunct="1"/>
              <a:t>2</a:t>
            </a:fld>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a:extLst>
              <a:ext uri="{FF2B5EF4-FFF2-40B4-BE49-F238E27FC236}">
                <a16:creationId xmlns:a16="http://schemas.microsoft.com/office/drawing/2014/main" id="{481EF538-E60A-41C0-9FC7-F04E801FF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a:extLst>
              <a:ext uri="{FF2B5EF4-FFF2-40B4-BE49-F238E27FC236}">
                <a16:creationId xmlns:a16="http://schemas.microsoft.com/office/drawing/2014/main" id="{71EC373E-D79D-445E-BDA6-5B49C5792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4516" name="Espaço Reservado para Número de Slide 3">
            <a:extLst>
              <a:ext uri="{FF2B5EF4-FFF2-40B4-BE49-F238E27FC236}">
                <a16:creationId xmlns:a16="http://schemas.microsoft.com/office/drawing/2014/main" id="{BFD7548A-34A8-4AA5-A785-7785DA37A7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F8FB2C-34B1-4BB7-A8EA-F1C53979421A}" type="slidenum">
              <a:rPr lang="pt-BR" altLang="pt-BR"/>
              <a:pPr eaLnBrk="1" hangingPunct="1"/>
              <a:t>20</a:t>
            </a:fld>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a:extLst>
              <a:ext uri="{FF2B5EF4-FFF2-40B4-BE49-F238E27FC236}">
                <a16:creationId xmlns:a16="http://schemas.microsoft.com/office/drawing/2014/main" id="{D0D427F0-7DB6-4F2B-8CA6-C6908831EA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a:extLst>
              <a:ext uri="{FF2B5EF4-FFF2-40B4-BE49-F238E27FC236}">
                <a16:creationId xmlns:a16="http://schemas.microsoft.com/office/drawing/2014/main" id="{9608A542-4868-455C-9A1F-B35CF1DD85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5540" name="Espaço Reservado para Número de Slide 3">
            <a:extLst>
              <a:ext uri="{FF2B5EF4-FFF2-40B4-BE49-F238E27FC236}">
                <a16:creationId xmlns:a16="http://schemas.microsoft.com/office/drawing/2014/main" id="{6F1C3E94-96FD-4ADD-B381-A1A410189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D3D8D0-3A81-47D9-A47D-F83205752A9F}" type="slidenum">
              <a:rPr lang="pt-BR" altLang="pt-BR"/>
              <a:pPr eaLnBrk="1" hangingPunct="1"/>
              <a:t>21</a:t>
            </a:fld>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a:extLst>
              <a:ext uri="{FF2B5EF4-FFF2-40B4-BE49-F238E27FC236}">
                <a16:creationId xmlns:a16="http://schemas.microsoft.com/office/drawing/2014/main" id="{09080F40-B0BC-465D-BD70-F6C218DD10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a:extLst>
              <a:ext uri="{FF2B5EF4-FFF2-40B4-BE49-F238E27FC236}">
                <a16:creationId xmlns:a16="http://schemas.microsoft.com/office/drawing/2014/main" id="{9F634568-1B75-424D-9428-E75B6A645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6564" name="Espaço Reservado para Número de Slide 3">
            <a:extLst>
              <a:ext uri="{FF2B5EF4-FFF2-40B4-BE49-F238E27FC236}">
                <a16:creationId xmlns:a16="http://schemas.microsoft.com/office/drawing/2014/main" id="{3C130288-8927-4763-BBDC-A838F7E18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6185E8-E558-478E-BC0C-8033A2EE79B7}" type="slidenum">
              <a:rPr lang="pt-BR" altLang="pt-BR"/>
              <a:pPr eaLnBrk="1" hangingPunct="1"/>
              <a:t>22</a:t>
            </a:fld>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C0EA22B9-072A-4E32-A104-2AE60F0DB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05DE24C1-8F10-463E-9EE0-959D5DB74B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7588" name="Espaço Reservado para Número de Slide 3">
            <a:extLst>
              <a:ext uri="{FF2B5EF4-FFF2-40B4-BE49-F238E27FC236}">
                <a16:creationId xmlns:a16="http://schemas.microsoft.com/office/drawing/2014/main" id="{78050E7D-1B30-4888-8A40-3634F4C7CD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A0EEA5-A891-4F11-97D7-AE852C7A6B93}" type="slidenum">
              <a:rPr lang="pt-BR" altLang="pt-BR"/>
              <a:pPr eaLnBrk="1" hangingPunct="1"/>
              <a:t>23</a:t>
            </a:fld>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a:extLst>
              <a:ext uri="{FF2B5EF4-FFF2-40B4-BE49-F238E27FC236}">
                <a16:creationId xmlns:a16="http://schemas.microsoft.com/office/drawing/2014/main" id="{215DC7F5-C3E0-4DD2-82F1-DA30F05CD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ço Reservado para Anotações 2">
            <a:extLst>
              <a:ext uri="{FF2B5EF4-FFF2-40B4-BE49-F238E27FC236}">
                <a16:creationId xmlns:a16="http://schemas.microsoft.com/office/drawing/2014/main" id="{BB1BB3D5-ED1C-4577-AE27-5A254F76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8612" name="Espaço Reservado para Número de Slide 3">
            <a:extLst>
              <a:ext uri="{FF2B5EF4-FFF2-40B4-BE49-F238E27FC236}">
                <a16:creationId xmlns:a16="http://schemas.microsoft.com/office/drawing/2014/main" id="{5466E06D-87C5-4F75-9ED8-C4998C4D56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8C506B-280F-4FBB-9B12-0C221A0161C1}" type="slidenum">
              <a:rPr lang="pt-BR" altLang="pt-BR"/>
              <a:pPr eaLnBrk="1" hangingPunct="1"/>
              <a:t>24</a:t>
            </a:fld>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a:extLst>
              <a:ext uri="{FF2B5EF4-FFF2-40B4-BE49-F238E27FC236}">
                <a16:creationId xmlns:a16="http://schemas.microsoft.com/office/drawing/2014/main" id="{735D0EE3-23E6-43F8-9640-968492551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a:extLst>
              <a:ext uri="{FF2B5EF4-FFF2-40B4-BE49-F238E27FC236}">
                <a16:creationId xmlns:a16="http://schemas.microsoft.com/office/drawing/2014/main" id="{228F1968-634F-48C5-8BB7-890BED629B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9636" name="Espaço Reservado para Número de Slide 3">
            <a:extLst>
              <a:ext uri="{FF2B5EF4-FFF2-40B4-BE49-F238E27FC236}">
                <a16:creationId xmlns:a16="http://schemas.microsoft.com/office/drawing/2014/main" id="{22AF68AF-786F-4B67-BEBE-943B8D85DF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A3D488-CFA0-445E-80E9-BD3C93DD96B8}" type="slidenum">
              <a:rPr lang="pt-BR" altLang="pt-BR"/>
              <a:pPr eaLnBrk="1" hangingPunct="1"/>
              <a:t>25</a:t>
            </a:fld>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a:extLst>
              <a:ext uri="{FF2B5EF4-FFF2-40B4-BE49-F238E27FC236}">
                <a16:creationId xmlns:a16="http://schemas.microsoft.com/office/drawing/2014/main" id="{A1299738-C726-4FF5-9A20-AA0FC14D5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a:extLst>
              <a:ext uri="{FF2B5EF4-FFF2-40B4-BE49-F238E27FC236}">
                <a16:creationId xmlns:a16="http://schemas.microsoft.com/office/drawing/2014/main" id="{14DBF1C7-6099-4928-8342-CAC4D8345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0660" name="Espaço Reservado para Número de Slide 3">
            <a:extLst>
              <a:ext uri="{FF2B5EF4-FFF2-40B4-BE49-F238E27FC236}">
                <a16:creationId xmlns:a16="http://schemas.microsoft.com/office/drawing/2014/main" id="{15D19686-05A8-41F9-B173-336C317BAE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894D94-5C53-430D-8B89-5C4AD0E25C51}" type="slidenum">
              <a:rPr lang="pt-BR" altLang="pt-BR"/>
              <a:pPr eaLnBrk="1" hangingPunct="1"/>
              <a:t>26</a:t>
            </a:fld>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a:extLst>
              <a:ext uri="{FF2B5EF4-FFF2-40B4-BE49-F238E27FC236}">
                <a16:creationId xmlns:a16="http://schemas.microsoft.com/office/drawing/2014/main" id="{13405E97-7DF3-47B7-8FE0-FAAC7EBD99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ço Reservado para Anotações 2">
            <a:extLst>
              <a:ext uri="{FF2B5EF4-FFF2-40B4-BE49-F238E27FC236}">
                <a16:creationId xmlns:a16="http://schemas.microsoft.com/office/drawing/2014/main" id="{15B9DB12-9060-444D-AAF8-2CB096DD9C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1684" name="Espaço Reservado para Número de Slide 3">
            <a:extLst>
              <a:ext uri="{FF2B5EF4-FFF2-40B4-BE49-F238E27FC236}">
                <a16:creationId xmlns:a16="http://schemas.microsoft.com/office/drawing/2014/main" id="{8826F9A0-622D-4F11-B3E0-D38967FE76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299B10-B897-4B9F-90B3-4F2A97ABC17E}" type="slidenum">
              <a:rPr lang="pt-BR" altLang="pt-BR"/>
              <a:pPr eaLnBrk="1" hangingPunct="1"/>
              <a:t>27</a:t>
            </a:fld>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a:extLst>
              <a:ext uri="{FF2B5EF4-FFF2-40B4-BE49-F238E27FC236}">
                <a16:creationId xmlns:a16="http://schemas.microsoft.com/office/drawing/2014/main" id="{0AD64958-7942-4D65-B96C-E5CB2EB525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ço Reservado para Anotações 2">
            <a:extLst>
              <a:ext uri="{FF2B5EF4-FFF2-40B4-BE49-F238E27FC236}">
                <a16:creationId xmlns:a16="http://schemas.microsoft.com/office/drawing/2014/main" id="{EE4E5ED6-384D-493A-B35B-987315C7E5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2708" name="Espaço Reservado para Número de Slide 3">
            <a:extLst>
              <a:ext uri="{FF2B5EF4-FFF2-40B4-BE49-F238E27FC236}">
                <a16:creationId xmlns:a16="http://schemas.microsoft.com/office/drawing/2014/main" id="{21EAE846-1509-4EEB-8327-B6DDD9B7A4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53AE55-E65A-45F7-88A8-DF02757C5085}" type="slidenum">
              <a:rPr lang="pt-BR" altLang="pt-BR"/>
              <a:pPr eaLnBrk="1" hangingPunct="1"/>
              <a:t>28</a:t>
            </a:fld>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a:extLst>
              <a:ext uri="{FF2B5EF4-FFF2-40B4-BE49-F238E27FC236}">
                <a16:creationId xmlns:a16="http://schemas.microsoft.com/office/drawing/2014/main" id="{9721A303-071B-41AA-9060-AB6254F76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ço Reservado para Anotações 2">
            <a:extLst>
              <a:ext uri="{FF2B5EF4-FFF2-40B4-BE49-F238E27FC236}">
                <a16:creationId xmlns:a16="http://schemas.microsoft.com/office/drawing/2014/main" id="{9C8C1F19-1096-4679-894A-12D061474A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3732" name="Espaço Reservado para Número de Slide 3">
            <a:extLst>
              <a:ext uri="{FF2B5EF4-FFF2-40B4-BE49-F238E27FC236}">
                <a16:creationId xmlns:a16="http://schemas.microsoft.com/office/drawing/2014/main" id="{D10AC034-8611-4C18-8764-7E359B63E4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9D8BE5-8240-4080-A28C-4B83FF871FE7}" type="slidenum">
              <a:rPr lang="pt-BR" altLang="pt-BR"/>
              <a:pPr eaLnBrk="1" hangingPunct="1"/>
              <a:t>29</a:t>
            </a:fld>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a:extLst>
              <a:ext uri="{FF2B5EF4-FFF2-40B4-BE49-F238E27FC236}">
                <a16:creationId xmlns:a16="http://schemas.microsoft.com/office/drawing/2014/main" id="{C30AC2AF-4AE1-4536-A029-A030F42DBC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a:extLst>
              <a:ext uri="{FF2B5EF4-FFF2-40B4-BE49-F238E27FC236}">
                <a16:creationId xmlns:a16="http://schemas.microsoft.com/office/drawing/2014/main" id="{1083D9D8-FC24-4614-B597-E7C47EEB5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7108" name="Espaço Reservado para Número de Slide 3">
            <a:extLst>
              <a:ext uri="{FF2B5EF4-FFF2-40B4-BE49-F238E27FC236}">
                <a16:creationId xmlns:a16="http://schemas.microsoft.com/office/drawing/2014/main" id="{F0EABA5F-E880-4B97-A11D-DDE7C1B370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ABEFDF-86A5-4613-9DA5-68D8D7310156}" type="slidenum">
              <a:rPr lang="pt-BR" altLang="pt-BR"/>
              <a:pPr eaLnBrk="1" hangingPunct="1"/>
              <a:t>3</a:t>
            </a:fld>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a:extLst>
              <a:ext uri="{FF2B5EF4-FFF2-40B4-BE49-F238E27FC236}">
                <a16:creationId xmlns:a16="http://schemas.microsoft.com/office/drawing/2014/main" id="{1541E60F-6DA3-4AE3-B6CF-9EE41AB2C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ço Reservado para Anotações 2">
            <a:extLst>
              <a:ext uri="{FF2B5EF4-FFF2-40B4-BE49-F238E27FC236}">
                <a16:creationId xmlns:a16="http://schemas.microsoft.com/office/drawing/2014/main" id="{CB3AFCD5-AA90-447A-8824-BCEF298C47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4756" name="Espaço Reservado para Número de Slide 3">
            <a:extLst>
              <a:ext uri="{FF2B5EF4-FFF2-40B4-BE49-F238E27FC236}">
                <a16:creationId xmlns:a16="http://schemas.microsoft.com/office/drawing/2014/main" id="{B7C51876-50D8-4F48-A69E-B10D023B1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ED4CC3-28B3-4893-ADB1-DF04AE816163}" type="slidenum">
              <a:rPr lang="pt-BR" altLang="pt-BR"/>
              <a:pPr eaLnBrk="1" hangingPunct="1"/>
              <a:t>30</a:t>
            </a:fld>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a:extLst>
              <a:ext uri="{FF2B5EF4-FFF2-40B4-BE49-F238E27FC236}">
                <a16:creationId xmlns:a16="http://schemas.microsoft.com/office/drawing/2014/main" id="{36D3203D-19E5-446C-9941-2D71A361C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ço Reservado para Anotações 2">
            <a:extLst>
              <a:ext uri="{FF2B5EF4-FFF2-40B4-BE49-F238E27FC236}">
                <a16:creationId xmlns:a16="http://schemas.microsoft.com/office/drawing/2014/main" id="{B3135072-C97B-4C73-8B19-1C159CA00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5780" name="Espaço Reservado para Número de Slide 3">
            <a:extLst>
              <a:ext uri="{FF2B5EF4-FFF2-40B4-BE49-F238E27FC236}">
                <a16:creationId xmlns:a16="http://schemas.microsoft.com/office/drawing/2014/main" id="{9A5B5A9E-9587-4079-B227-346FA01BB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E796E-282B-4D23-9379-34953295C6BC}" type="slidenum">
              <a:rPr lang="pt-BR" altLang="pt-BR"/>
              <a:pPr eaLnBrk="1" hangingPunct="1"/>
              <a:t>31</a:t>
            </a:fld>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a:extLst>
              <a:ext uri="{FF2B5EF4-FFF2-40B4-BE49-F238E27FC236}">
                <a16:creationId xmlns:a16="http://schemas.microsoft.com/office/drawing/2014/main" id="{A22D9754-9D9C-44A1-8D64-634998AF8E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ço Reservado para Anotações 2">
            <a:extLst>
              <a:ext uri="{FF2B5EF4-FFF2-40B4-BE49-F238E27FC236}">
                <a16:creationId xmlns:a16="http://schemas.microsoft.com/office/drawing/2014/main" id="{3B8C7F07-62FE-4656-AC52-B067429FA7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6804" name="Espaço Reservado para Número de Slide 3">
            <a:extLst>
              <a:ext uri="{FF2B5EF4-FFF2-40B4-BE49-F238E27FC236}">
                <a16:creationId xmlns:a16="http://schemas.microsoft.com/office/drawing/2014/main" id="{D3A08AD3-E929-43D2-805D-C77AF8B56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AE8431-AF2F-4614-8303-5315D6B8CDD0}" type="slidenum">
              <a:rPr lang="pt-BR" altLang="pt-BR"/>
              <a:pPr eaLnBrk="1" hangingPunct="1"/>
              <a:t>32</a:t>
            </a:fld>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a:extLst>
              <a:ext uri="{FF2B5EF4-FFF2-40B4-BE49-F238E27FC236}">
                <a16:creationId xmlns:a16="http://schemas.microsoft.com/office/drawing/2014/main" id="{F80D00B1-C04A-4DF4-A8AE-39946CE115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ço Reservado para Anotações 2">
            <a:extLst>
              <a:ext uri="{FF2B5EF4-FFF2-40B4-BE49-F238E27FC236}">
                <a16:creationId xmlns:a16="http://schemas.microsoft.com/office/drawing/2014/main" id="{5327C1B4-1E4B-4AF2-B203-727E9969A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7828" name="Espaço Reservado para Número de Slide 3">
            <a:extLst>
              <a:ext uri="{FF2B5EF4-FFF2-40B4-BE49-F238E27FC236}">
                <a16:creationId xmlns:a16="http://schemas.microsoft.com/office/drawing/2014/main" id="{BF084C95-EFF4-41B0-AA1E-ADF4951824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CF7B11-B906-44A1-BB7D-3A63625E6766}" type="slidenum">
              <a:rPr lang="pt-BR" altLang="pt-BR"/>
              <a:pPr eaLnBrk="1" hangingPunct="1"/>
              <a:t>33</a:t>
            </a:fld>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a:extLst>
              <a:ext uri="{FF2B5EF4-FFF2-40B4-BE49-F238E27FC236}">
                <a16:creationId xmlns:a16="http://schemas.microsoft.com/office/drawing/2014/main" id="{80E8C6CC-BFD3-4C96-85E7-327FB46697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ço Reservado para Anotações 2">
            <a:extLst>
              <a:ext uri="{FF2B5EF4-FFF2-40B4-BE49-F238E27FC236}">
                <a16:creationId xmlns:a16="http://schemas.microsoft.com/office/drawing/2014/main" id="{1CA3BB37-0CA2-45AA-B97A-340D2DCCB2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8852" name="Espaço Reservado para Número de Slide 3">
            <a:extLst>
              <a:ext uri="{FF2B5EF4-FFF2-40B4-BE49-F238E27FC236}">
                <a16:creationId xmlns:a16="http://schemas.microsoft.com/office/drawing/2014/main" id="{7116A300-02BF-4715-BE5A-35A4636072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5CA815-065F-41DD-9798-58606C96C10B}" type="slidenum">
              <a:rPr lang="pt-BR" altLang="pt-BR"/>
              <a:pPr eaLnBrk="1" hangingPunct="1"/>
              <a:t>34</a:t>
            </a:fld>
            <a:endParaRPr lang="pt-BR"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a:extLst>
              <a:ext uri="{FF2B5EF4-FFF2-40B4-BE49-F238E27FC236}">
                <a16:creationId xmlns:a16="http://schemas.microsoft.com/office/drawing/2014/main" id="{D7624731-8FA3-4F21-BAF7-F7FC6D6F3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ço Reservado para Anotações 2">
            <a:extLst>
              <a:ext uri="{FF2B5EF4-FFF2-40B4-BE49-F238E27FC236}">
                <a16:creationId xmlns:a16="http://schemas.microsoft.com/office/drawing/2014/main" id="{D65C7504-B775-4F76-906E-73753F8BD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9876" name="Espaço Reservado para Número de Slide 3">
            <a:extLst>
              <a:ext uri="{FF2B5EF4-FFF2-40B4-BE49-F238E27FC236}">
                <a16:creationId xmlns:a16="http://schemas.microsoft.com/office/drawing/2014/main" id="{FBC41E08-CBEA-47A5-BF59-B9C934A20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D8ECD5-F4F0-4903-B86A-61BA7A1BA53E}" type="slidenum">
              <a:rPr lang="pt-BR" altLang="pt-BR"/>
              <a:pPr eaLnBrk="1" hangingPunct="1"/>
              <a:t>35</a:t>
            </a:fld>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a:extLst>
              <a:ext uri="{FF2B5EF4-FFF2-40B4-BE49-F238E27FC236}">
                <a16:creationId xmlns:a16="http://schemas.microsoft.com/office/drawing/2014/main" id="{44DE1F6E-F1C7-4871-A36A-9B6804E606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ço Reservado para Anotações 2">
            <a:extLst>
              <a:ext uri="{FF2B5EF4-FFF2-40B4-BE49-F238E27FC236}">
                <a16:creationId xmlns:a16="http://schemas.microsoft.com/office/drawing/2014/main" id="{11249495-6083-4D23-B937-B9193DEC2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0900" name="Espaço Reservado para Número de Slide 3">
            <a:extLst>
              <a:ext uri="{FF2B5EF4-FFF2-40B4-BE49-F238E27FC236}">
                <a16:creationId xmlns:a16="http://schemas.microsoft.com/office/drawing/2014/main" id="{5B8F9A84-3DA5-4BB2-9E60-7F43AF5B9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DDE5E3-2407-407F-9D91-D8C7C1497BC1}" type="slidenum">
              <a:rPr lang="pt-BR" altLang="pt-BR"/>
              <a:pPr eaLnBrk="1" hangingPunct="1"/>
              <a:t>36</a:t>
            </a:fld>
            <a:endParaRPr lang="pt-BR"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a:extLst>
              <a:ext uri="{FF2B5EF4-FFF2-40B4-BE49-F238E27FC236}">
                <a16:creationId xmlns:a16="http://schemas.microsoft.com/office/drawing/2014/main" id="{5412224E-2A6E-41CA-A5CB-3364FFC0B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ço Reservado para Anotações 2">
            <a:extLst>
              <a:ext uri="{FF2B5EF4-FFF2-40B4-BE49-F238E27FC236}">
                <a16:creationId xmlns:a16="http://schemas.microsoft.com/office/drawing/2014/main" id="{751BCF2E-7558-4549-B4DC-794E7AEAD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1924" name="Espaço Reservado para Número de Slide 3">
            <a:extLst>
              <a:ext uri="{FF2B5EF4-FFF2-40B4-BE49-F238E27FC236}">
                <a16:creationId xmlns:a16="http://schemas.microsoft.com/office/drawing/2014/main" id="{BCCAC38D-34A2-4365-BDDE-0C0BD277A8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B3050F-97FF-4083-A6CB-F7FBE8A951F0}" type="slidenum">
              <a:rPr lang="pt-BR" altLang="pt-BR"/>
              <a:pPr eaLnBrk="1" hangingPunct="1"/>
              <a:t>37</a:t>
            </a:fld>
            <a:endParaRPr lang="pt-BR"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a:extLst>
              <a:ext uri="{FF2B5EF4-FFF2-40B4-BE49-F238E27FC236}">
                <a16:creationId xmlns:a16="http://schemas.microsoft.com/office/drawing/2014/main" id="{545675F4-19AA-4B34-BDCB-670B9C8D2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ço Reservado para Anotações 2">
            <a:extLst>
              <a:ext uri="{FF2B5EF4-FFF2-40B4-BE49-F238E27FC236}">
                <a16:creationId xmlns:a16="http://schemas.microsoft.com/office/drawing/2014/main" id="{FC799A00-441D-459F-9B33-14558A5863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2948" name="Espaço Reservado para Número de Slide 3">
            <a:extLst>
              <a:ext uri="{FF2B5EF4-FFF2-40B4-BE49-F238E27FC236}">
                <a16:creationId xmlns:a16="http://schemas.microsoft.com/office/drawing/2014/main" id="{8DE48378-6DC0-4D00-9AB3-AAA8EC7B16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A3D7C-197E-4322-8A69-8A56A8702F53}" type="slidenum">
              <a:rPr lang="pt-BR" altLang="pt-BR"/>
              <a:pPr eaLnBrk="1" hangingPunct="1"/>
              <a:t>38</a:t>
            </a:fld>
            <a:endParaRPr lang="pt-BR"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a:extLst>
              <a:ext uri="{FF2B5EF4-FFF2-40B4-BE49-F238E27FC236}">
                <a16:creationId xmlns:a16="http://schemas.microsoft.com/office/drawing/2014/main" id="{0E5A58FD-7722-4C15-9710-DF521A35F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ço Reservado para Anotações 2">
            <a:extLst>
              <a:ext uri="{FF2B5EF4-FFF2-40B4-BE49-F238E27FC236}">
                <a16:creationId xmlns:a16="http://schemas.microsoft.com/office/drawing/2014/main" id="{BD9E1B08-D068-42C7-BC1C-7991946C09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3972" name="Espaço Reservado para Número de Slide 3">
            <a:extLst>
              <a:ext uri="{FF2B5EF4-FFF2-40B4-BE49-F238E27FC236}">
                <a16:creationId xmlns:a16="http://schemas.microsoft.com/office/drawing/2014/main" id="{E966C8EF-30CA-4163-BF89-978838554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AE0887-A376-42C2-9896-27DB195420DA}" type="slidenum">
              <a:rPr lang="pt-BR" altLang="pt-BR"/>
              <a:pPr eaLnBrk="1" hangingPunct="1"/>
              <a:t>39</a:t>
            </a:fld>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a:extLst>
              <a:ext uri="{FF2B5EF4-FFF2-40B4-BE49-F238E27FC236}">
                <a16:creationId xmlns:a16="http://schemas.microsoft.com/office/drawing/2014/main" id="{04456BC5-745F-4699-9286-CEE88DF22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a:extLst>
              <a:ext uri="{FF2B5EF4-FFF2-40B4-BE49-F238E27FC236}">
                <a16:creationId xmlns:a16="http://schemas.microsoft.com/office/drawing/2014/main" id="{13C06C39-319F-4D13-A2C9-4076F40FB9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8132" name="Espaço Reservado para Número de Slide 3">
            <a:extLst>
              <a:ext uri="{FF2B5EF4-FFF2-40B4-BE49-F238E27FC236}">
                <a16:creationId xmlns:a16="http://schemas.microsoft.com/office/drawing/2014/main" id="{8FFD97A0-A495-4A1E-9B8B-FA0FFFF487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F41828-8B7A-4B8D-BDCD-F4D0D8F7C4BF}" type="slidenum">
              <a:rPr lang="pt-BR" altLang="pt-BR"/>
              <a:pPr eaLnBrk="1" hangingPunct="1"/>
              <a:t>4</a:t>
            </a:fld>
            <a:endParaRPr lang="pt-BR" alt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a:extLst>
              <a:ext uri="{FF2B5EF4-FFF2-40B4-BE49-F238E27FC236}">
                <a16:creationId xmlns:a16="http://schemas.microsoft.com/office/drawing/2014/main" id="{A9EF9ACA-1D82-4862-937C-AC7893E22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ço Reservado para Anotações 2">
            <a:extLst>
              <a:ext uri="{FF2B5EF4-FFF2-40B4-BE49-F238E27FC236}">
                <a16:creationId xmlns:a16="http://schemas.microsoft.com/office/drawing/2014/main" id="{70DC1EC2-9A38-4576-82F8-42B89D6FC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4996" name="Espaço Reservado para Número de Slide 3">
            <a:extLst>
              <a:ext uri="{FF2B5EF4-FFF2-40B4-BE49-F238E27FC236}">
                <a16:creationId xmlns:a16="http://schemas.microsoft.com/office/drawing/2014/main" id="{109A5DD4-CD7A-4BAD-8930-96FBB1E749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487D1F-FF5E-4157-BE5D-44F9273D684B}" type="slidenum">
              <a:rPr lang="pt-BR" altLang="pt-BR"/>
              <a:pPr eaLnBrk="1" hangingPunct="1"/>
              <a:t>40</a:t>
            </a:fld>
            <a:endParaRPr lang="pt-BR" alt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a:extLst>
              <a:ext uri="{FF2B5EF4-FFF2-40B4-BE49-F238E27FC236}">
                <a16:creationId xmlns:a16="http://schemas.microsoft.com/office/drawing/2014/main" id="{2B162A2E-A3D5-4879-8668-E8CF6D148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ço Reservado para Anotações 2">
            <a:extLst>
              <a:ext uri="{FF2B5EF4-FFF2-40B4-BE49-F238E27FC236}">
                <a16:creationId xmlns:a16="http://schemas.microsoft.com/office/drawing/2014/main" id="{8ACAD61D-C5D5-4DF8-AF54-7FCC15A441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6020" name="Espaço Reservado para Número de Slide 3">
            <a:extLst>
              <a:ext uri="{FF2B5EF4-FFF2-40B4-BE49-F238E27FC236}">
                <a16:creationId xmlns:a16="http://schemas.microsoft.com/office/drawing/2014/main" id="{60422B12-9FA7-4DA9-BFD5-8AD2C257A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EEF043-AAB8-4A1E-BA55-FD52B40415C0}" type="slidenum">
              <a:rPr lang="pt-BR" altLang="pt-BR"/>
              <a:pPr eaLnBrk="1" hangingPunct="1"/>
              <a:t>41</a:t>
            </a:fld>
            <a:endParaRPr lang="pt-BR" alt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a:extLst>
              <a:ext uri="{FF2B5EF4-FFF2-40B4-BE49-F238E27FC236}">
                <a16:creationId xmlns:a16="http://schemas.microsoft.com/office/drawing/2014/main" id="{7E6DEE38-83CA-40A3-B408-795EBA23E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a:extLst>
              <a:ext uri="{FF2B5EF4-FFF2-40B4-BE49-F238E27FC236}">
                <a16:creationId xmlns:a16="http://schemas.microsoft.com/office/drawing/2014/main" id="{309C4388-5C38-42D1-9BDA-F9588B49F5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7044" name="Espaço Reservado para Número de Slide 3">
            <a:extLst>
              <a:ext uri="{FF2B5EF4-FFF2-40B4-BE49-F238E27FC236}">
                <a16:creationId xmlns:a16="http://schemas.microsoft.com/office/drawing/2014/main" id="{BA8D77EE-062B-4586-B771-E967F6149D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D2745B-A47C-4F3E-92C9-A0F4DD6B558E}" type="slidenum">
              <a:rPr lang="pt-BR" altLang="pt-BR"/>
              <a:pPr eaLnBrk="1" hangingPunct="1"/>
              <a:t>42</a:t>
            </a:fld>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a:extLst>
              <a:ext uri="{FF2B5EF4-FFF2-40B4-BE49-F238E27FC236}">
                <a16:creationId xmlns:a16="http://schemas.microsoft.com/office/drawing/2014/main" id="{6E9BB1FA-B715-47BD-A630-586712BDD3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a:extLst>
              <a:ext uri="{FF2B5EF4-FFF2-40B4-BE49-F238E27FC236}">
                <a16:creationId xmlns:a16="http://schemas.microsoft.com/office/drawing/2014/main" id="{F792FAC2-A55F-4107-BC13-8B94A41B0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9156" name="Espaço Reservado para Número de Slide 3">
            <a:extLst>
              <a:ext uri="{FF2B5EF4-FFF2-40B4-BE49-F238E27FC236}">
                <a16:creationId xmlns:a16="http://schemas.microsoft.com/office/drawing/2014/main" id="{581B3ACD-D3A7-46B2-BDAA-B8C4A74645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8804C7-2EDD-4B62-B86F-F58D008A3B6D}" type="slidenum">
              <a:rPr lang="pt-BR" altLang="pt-BR"/>
              <a:pPr eaLnBrk="1" hangingPunct="1"/>
              <a:t>5</a:t>
            </a:fld>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a:extLst>
              <a:ext uri="{FF2B5EF4-FFF2-40B4-BE49-F238E27FC236}">
                <a16:creationId xmlns:a16="http://schemas.microsoft.com/office/drawing/2014/main" id="{2379F778-1996-411B-BC66-8152B878F8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a:extLst>
              <a:ext uri="{FF2B5EF4-FFF2-40B4-BE49-F238E27FC236}">
                <a16:creationId xmlns:a16="http://schemas.microsoft.com/office/drawing/2014/main" id="{6E5A7D3E-6F2D-4E30-BE7A-E8148B26D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0180" name="Espaço Reservado para Número de Slide 3">
            <a:extLst>
              <a:ext uri="{FF2B5EF4-FFF2-40B4-BE49-F238E27FC236}">
                <a16:creationId xmlns:a16="http://schemas.microsoft.com/office/drawing/2014/main" id="{D3E179F0-2EDB-40C1-B032-95AE96410A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AC1CDB-831F-4959-B485-05F378B92BBE}" type="slidenum">
              <a:rPr lang="pt-BR" altLang="pt-BR"/>
              <a:pPr eaLnBrk="1" hangingPunct="1"/>
              <a:t>6</a:t>
            </a:fld>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a:extLst>
              <a:ext uri="{FF2B5EF4-FFF2-40B4-BE49-F238E27FC236}">
                <a16:creationId xmlns:a16="http://schemas.microsoft.com/office/drawing/2014/main" id="{D0D44209-D98D-4B38-A2D1-0BF226BBD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a:extLst>
              <a:ext uri="{FF2B5EF4-FFF2-40B4-BE49-F238E27FC236}">
                <a16:creationId xmlns:a16="http://schemas.microsoft.com/office/drawing/2014/main" id="{4B19058D-94D3-4C2C-83FB-510E8169E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1204" name="Espaço Reservado para Número de Slide 3">
            <a:extLst>
              <a:ext uri="{FF2B5EF4-FFF2-40B4-BE49-F238E27FC236}">
                <a16:creationId xmlns:a16="http://schemas.microsoft.com/office/drawing/2014/main" id="{AF53A32B-CA83-445B-B1E0-36EBE6A2CF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F044B0-BD11-4553-ACD2-1E31552B793A}" type="slidenum">
              <a:rPr lang="pt-BR" altLang="pt-BR"/>
              <a:pPr eaLnBrk="1" hangingPunct="1"/>
              <a:t>7</a:t>
            </a:fld>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a:extLst>
              <a:ext uri="{FF2B5EF4-FFF2-40B4-BE49-F238E27FC236}">
                <a16:creationId xmlns:a16="http://schemas.microsoft.com/office/drawing/2014/main" id="{4DF5FDDC-C73E-469A-BB6D-8459CBE48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a:extLst>
              <a:ext uri="{FF2B5EF4-FFF2-40B4-BE49-F238E27FC236}">
                <a16:creationId xmlns:a16="http://schemas.microsoft.com/office/drawing/2014/main" id="{C144751C-6065-4EDE-BCE5-C86B83C89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2228" name="Espaço Reservado para Número de Slide 3">
            <a:extLst>
              <a:ext uri="{FF2B5EF4-FFF2-40B4-BE49-F238E27FC236}">
                <a16:creationId xmlns:a16="http://schemas.microsoft.com/office/drawing/2014/main" id="{B70E2CF5-6190-4098-8630-6D5FBC8A57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C994EA-9AFB-45DA-8888-AFD52080AD4E}" type="slidenum">
              <a:rPr lang="pt-BR" altLang="pt-BR"/>
              <a:pPr eaLnBrk="1" hangingPunct="1"/>
              <a:t>8</a:t>
            </a:fld>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a:extLst>
              <a:ext uri="{FF2B5EF4-FFF2-40B4-BE49-F238E27FC236}">
                <a16:creationId xmlns:a16="http://schemas.microsoft.com/office/drawing/2014/main" id="{C7B4791E-D4E4-424F-9CA2-2DE55CB5E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a:extLst>
              <a:ext uri="{FF2B5EF4-FFF2-40B4-BE49-F238E27FC236}">
                <a16:creationId xmlns:a16="http://schemas.microsoft.com/office/drawing/2014/main" id="{1D715B61-B681-4702-A03D-2A7D3E5E3E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3252" name="Espaço Reservado para Número de Slide 3">
            <a:extLst>
              <a:ext uri="{FF2B5EF4-FFF2-40B4-BE49-F238E27FC236}">
                <a16:creationId xmlns:a16="http://schemas.microsoft.com/office/drawing/2014/main" id="{5A901AFF-47E2-4CFB-B5A7-80CA8C23A2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3A526C-C4ED-417E-B55E-037320F18742}" type="slidenum">
              <a:rPr lang="pt-BR" altLang="pt-BR"/>
              <a:pPr eaLnBrk="1" hangingPunct="1"/>
              <a:t>9</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A588CD-9D4F-4EAE-9BCF-0DA66A7A8332}"/>
              </a:ext>
            </a:extLst>
          </p:cNvPr>
          <p:cNvSpPr>
            <a:spLocks noGrp="1"/>
          </p:cNvSpPr>
          <p:nvPr>
            <p:ph type="dt" sz="half" idx="10"/>
          </p:nvPr>
        </p:nvSpPr>
        <p:spPr/>
        <p:txBody>
          <a:bodyPr/>
          <a:lstStyle>
            <a:lvl1pPr>
              <a:defRPr/>
            </a:lvl1pPr>
          </a:lstStyle>
          <a:p>
            <a:pPr>
              <a:defRPr/>
            </a:pPr>
            <a:fld id="{93FD585D-A557-413B-8767-CB7DEB487AAC}"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F53F4ED8-0576-4F57-9432-8463F825A597}"/>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7851CCF-D9CB-4E2E-BE6A-CC8EFCDAEBBA}"/>
              </a:ext>
            </a:extLst>
          </p:cNvPr>
          <p:cNvSpPr>
            <a:spLocks noGrp="1"/>
          </p:cNvSpPr>
          <p:nvPr>
            <p:ph type="sldNum" sz="quarter" idx="12"/>
          </p:nvPr>
        </p:nvSpPr>
        <p:spPr/>
        <p:txBody>
          <a:bodyPr/>
          <a:lstStyle>
            <a:lvl1pPr>
              <a:defRPr/>
            </a:lvl1pPr>
          </a:lstStyle>
          <a:p>
            <a:fld id="{60CC72D5-53B9-44E5-8EDB-4BDEDF20A4F5}" type="slidenum">
              <a:rPr lang="pt-BR" altLang="pt-BR"/>
              <a:pPr/>
              <a:t>‹nº›</a:t>
            </a:fld>
            <a:endParaRPr lang="pt-BR" altLang="pt-BR"/>
          </a:p>
        </p:txBody>
      </p:sp>
    </p:spTree>
    <p:extLst>
      <p:ext uri="{BB962C8B-B14F-4D97-AF65-F5344CB8AC3E}">
        <p14:creationId xmlns:p14="http://schemas.microsoft.com/office/powerpoint/2010/main" val="2075840148"/>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BD061DA-E24E-4F3F-9F6C-2F8060030562}"/>
              </a:ext>
            </a:extLst>
          </p:cNvPr>
          <p:cNvSpPr>
            <a:spLocks noGrp="1"/>
          </p:cNvSpPr>
          <p:nvPr>
            <p:ph type="dt" sz="half" idx="10"/>
          </p:nvPr>
        </p:nvSpPr>
        <p:spPr/>
        <p:txBody>
          <a:bodyPr/>
          <a:lstStyle>
            <a:lvl1pPr>
              <a:defRPr/>
            </a:lvl1pPr>
          </a:lstStyle>
          <a:p>
            <a:pPr>
              <a:defRPr/>
            </a:pPr>
            <a:fld id="{61846A72-2F9B-44B1-99F7-F3AACC7F772D}"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4FF3AEB2-ACF3-46F7-A719-1F4356ECBFF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A5C290C-B753-443B-9F2A-9463595D9459}"/>
              </a:ext>
            </a:extLst>
          </p:cNvPr>
          <p:cNvSpPr>
            <a:spLocks noGrp="1"/>
          </p:cNvSpPr>
          <p:nvPr>
            <p:ph type="sldNum" sz="quarter" idx="12"/>
          </p:nvPr>
        </p:nvSpPr>
        <p:spPr/>
        <p:txBody>
          <a:bodyPr/>
          <a:lstStyle>
            <a:lvl1pPr>
              <a:defRPr/>
            </a:lvl1pPr>
          </a:lstStyle>
          <a:p>
            <a:fld id="{6CBB1A3D-2DC8-4B8D-8699-7617247C1A5E}" type="slidenum">
              <a:rPr lang="pt-BR" altLang="pt-BR"/>
              <a:pPr/>
              <a:t>‹nº›</a:t>
            </a:fld>
            <a:endParaRPr lang="pt-BR" altLang="pt-BR"/>
          </a:p>
        </p:txBody>
      </p:sp>
    </p:spTree>
    <p:extLst>
      <p:ext uri="{BB962C8B-B14F-4D97-AF65-F5344CB8AC3E}">
        <p14:creationId xmlns:p14="http://schemas.microsoft.com/office/powerpoint/2010/main" val="4037983573"/>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3289FA5-62EC-4544-ABDF-D62CF80C7B70}"/>
              </a:ext>
            </a:extLst>
          </p:cNvPr>
          <p:cNvSpPr>
            <a:spLocks noGrp="1"/>
          </p:cNvSpPr>
          <p:nvPr>
            <p:ph type="dt" sz="half" idx="10"/>
          </p:nvPr>
        </p:nvSpPr>
        <p:spPr/>
        <p:txBody>
          <a:bodyPr/>
          <a:lstStyle>
            <a:lvl1pPr>
              <a:defRPr/>
            </a:lvl1pPr>
          </a:lstStyle>
          <a:p>
            <a:pPr>
              <a:defRPr/>
            </a:pPr>
            <a:fld id="{C3D887E6-3AC3-4C4F-8F4D-2B0050D7E4E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A10285DD-7917-446F-A0B9-826BBAF8738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3B772ADE-6207-4E82-9D4E-E3DFDDCD36A8}"/>
              </a:ext>
            </a:extLst>
          </p:cNvPr>
          <p:cNvSpPr>
            <a:spLocks noGrp="1"/>
          </p:cNvSpPr>
          <p:nvPr>
            <p:ph type="sldNum" sz="quarter" idx="12"/>
          </p:nvPr>
        </p:nvSpPr>
        <p:spPr/>
        <p:txBody>
          <a:bodyPr/>
          <a:lstStyle>
            <a:lvl1pPr>
              <a:defRPr/>
            </a:lvl1pPr>
          </a:lstStyle>
          <a:p>
            <a:fld id="{08DFF043-104C-4B3B-A5DD-0DC563B2CA21}" type="slidenum">
              <a:rPr lang="pt-BR" altLang="pt-BR"/>
              <a:pPr/>
              <a:t>‹nº›</a:t>
            </a:fld>
            <a:endParaRPr lang="pt-BR" altLang="pt-BR"/>
          </a:p>
        </p:txBody>
      </p:sp>
    </p:spTree>
    <p:extLst>
      <p:ext uri="{BB962C8B-B14F-4D97-AF65-F5344CB8AC3E}">
        <p14:creationId xmlns:p14="http://schemas.microsoft.com/office/powerpoint/2010/main" val="221967241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5F8737-8372-43F7-9B1F-C053A8B7DF3D}"/>
              </a:ext>
            </a:extLst>
          </p:cNvPr>
          <p:cNvSpPr>
            <a:spLocks noGrp="1"/>
          </p:cNvSpPr>
          <p:nvPr>
            <p:ph type="dt" sz="half" idx="10"/>
          </p:nvPr>
        </p:nvSpPr>
        <p:spPr/>
        <p:txBody>
          <a:bodyPr/>
          <a:lstStyle>
            <a:lvl1pPr>
              <a:defRPr/>
            </a:lvl1pPr>
          </a:lstStyle>
          <a:p>
            <a:pPr>
              <a:defRPr/>
            </a:pPr>
            <a:fld id="{7AC22E26-BB59-4BA7-8646-52EBE69F3A15}"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B4869011-36C8-427D-8612-43E5CDE0806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B722A0FC-F15F-4854-AB84-5DA4D62BD898}"/>
              </a:ext>
            </a:extLst>
          </p:cNvPr>
          <p:cNvSpPr>
            <a:spLocks noGrp="1"/>
          </p:cNvSpPr>
          <p:nvPr>
            <p:ph type="sldNum" sz="quarter" idx="12"/>
          </p:nvPr>
        </p:nvSpPr>
        <p:spPr/>
        <p:txBody>
          <a:bodyPr/>
          <a:lstStyle>
            <a:lvl1pPr>
              <a:defRPr/>
            </a:lvl1pPr>
          </a:lstStyle>
          <a:p>
            <a:fld id="{E2F35DDD-02EE-4A28-85D1-6F8EFD8373DA}" type="slidenum">
              <a:rPr lang="pt-BR" altLang="pt-BR"/>
              <a:pPr/>
              <a:t>‹nº›</a:t>
            </a:fld>
            <a:endParaRPr lang="pt-BR" altLang="pt-BR"/>
          </a:p>
        </p:txBody>
      </p:sp>
    </p:spTree>
    <p:extLst>
      <p:ext uri="{BB962C8B-B14F-4D97-AF65-F5344CB8AC3E}">
        <p14:creationId xmlns:p14="http://schemas.microsoft.com/office/powerpoint/2010/main" val="2418579327"/>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42E74176-C2DB-42E1-A203-067598A9CC84}"/>
              </a:ext>
            </a:extLst>
          </p:cNvPr>
          <p:cNvSpPr>
            <a:spLocks noGrp="1"/>
          </p:cNvSpPr>
          <p:nvPr>
            <p:ph type="dt" sz="half" idx="10"/>
          </p:nvPr>
        </p:nvSpPr>
        <p:spPr/>
        <p:txBody>
          <a:bodyPr/>
          <a:lstStyle>
            <a:lvl1pPr>
              <a:defRPr/>
            </a:lvl1pPr>
          </a:lstStyle>
          <a:p>
            <a:pPr>
              <a:defRPr/>
            </a:pPr>
            <a:fld id="{50AC768C-9884-43FB-A881-95C4775EE10A}"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BA31FE6C-554D-49BC-8200-09194930D3B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EEB8383C-A9B3-4AFD-A19F-A6689D55FFE3}"/>
              </a:ext>
            </a:extLst>
          </p:cNvPr>
          <p:cNvSpPr>
            <a:spLocks noGrp="1"/>
          </p:cNvSpPr>
          <p:nvPr>
            <p:ph type="sldNum" sz="quarter" idx="12"/>
          </p:nvPr>
        </p:nvSpPr>
        <p:spPr/>
        <p:txBody>
          <a:bodyPr/>
          <a:lstStyle>
            <a:lvl1pPr>
              <a:defRPr/>
            </a:lvl1pPr>
          </a:lstStyle>
          <a:p>
            <a:fld id="{606BF14C-7A46-46D9-B59D-005637141ECB}" type="slidenum">
              <a:rPr lang="pt-BR" altLang="pt-BR"/>
              <a:pPr/>
              <a:t>‹nº›</a:t>
            </a:fld>
            <a:endParaRPr lang="pt-BR" altLang="pt-BR"/>
          </a:p>
        </p:txBody>
      </p:sp>
    </p:spTree>
    <p:extLst>
      <p:ext uri="{BB962C8B-B14F-4D97-AF65-F5344CB8AC3E}">
        <p14:creationId xmlns:p14="http://schemas.microsoft.com/office/powerpoint/2010/main" val="2698157424"/>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C4CE88DA-D0BE-4BC4-8D1F-797CC6E65FC6}"/>
              </a:ext>
            </a:extLst>
          </p:cNvPr>
          <p:cNvSpPr>
            <a:spLocks noGrp="1"/>
          </p:cNvSpPr>
          <p:nvPr>
            <p:ph type="dt" sz="half" idx="10"/>
          </p:nvPr>
        </p:nvSpPr>
        <p:spPr/>
        <p:txBody>
          <a:bodyPr/>
          <a:lstStyle>
            <a:lvl1pPr>
              <a:defRPr/>
            </a:lvl1pPr>
          </a:lstStyle>
          <a:p>
            <a:pPr>
              <a:defRPr/>
            </a:pPr>
            <a:fld id="{1B97EDA5-B58C-40C1-86F8-D1C3951A4DB0}"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97C42E70-1D3E-440D-B2C3-A16F4B645FA9}"/>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7C747F0A-3808-42B2-A65D-A567E5B76E1A}"/>
              </a:ext>
            </a:extLst>
          </p:cNvPr>
          <p:cNvSpPr>
            <a:spLocks noGrp="1"/>
          </p:cNvSpPr>
          <p:nvPr>
            <p:ph type="sldNum" sz="quarter" idx="12"/>
          </p:nvPr>
        </p:nvSpPr>
        <p:spPr/>
        <p:txBody>
          <a:bodyPr/>
          <a:lstStyle>
            <a:lvl1pPr>
              <a:defRPr/>
            </a:lvl1pPr>
          </a:lstStyle>
          <a:p>
            <a:fld id="{2CC28695-A83B-4516-81D0-0CE013B364BC}" type="slidenum">
              <a:rPr lang="pt-BR" altLang="pt-BR"/>
              <a:pPr/>
              <a:t>‹nº›</a:t>
            </a:fld>
            <a:endParaRPr lang="pt-BR" altLang="pt-BR"/>
          </a:p>
        </p:txBody>
      </p:sp>
    </p:spTree>
    <p:extLst>
      <p:ext uri="{BB962C8B-B14F-4D97-AF65-F5344CB8AC3E}">
        <p14:creationId xmlns:p14="http://schemas.microsoft.com/office/powerpoint/2010/main" val="1565829168"/>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E998142F-B993-4EBD-8355-149293AE8364}"/>
              </a:ext>
            </a:extLst>
          </p:cNvPr>
          <p:cNvSpPr>
            <a:spLocks noGrp="1"/>
          </p:cNvSpPr>
          <p:nvPr>
            <p:ph type="dt" sz="half" idx="10"/>
          </p:nvPr>
        </p:nvSpPr>
        <p:spPr/>
        <p:txBody>
          <a:bodyPr/>
          <a:lstStyle>
            <a:lvl1pPr>
              <a:defRPr/>
            </a:lvl1pPr>
          </a:lstStyle>
          <a:p>
            <a:pPr>
              <a:defRPr/>
            </a:pPr>
            <a:fld id="{C4BFB2BC-ED19-4A1A-8715-E84FDFC2B2D7}"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F1DD973B-07FA-4A0A-8A02-D6837898A50A}"/>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B55FF4DD-6939-4CCD-98B5-C78D3D09FCFB}"/>
              </a:ext>
            </a:extLst>
          </p:cNvPr>
          <p:cNvSpPr>
            <a:spLocks noGrp="1"/>
          </p:cNvSpPr>
          <p:nvPr>
            <p:ph type="sldNum" sz="quarter" idx="12"/>
          </p:nvPr>
        </p:nvSpPr>
        <p:spPr/>
        <p:txBody>
          <a:bodyPr/>
          <a:lstStyle>
            <a:lvl1pPr>
              <a:defRPr/>
            </a:lvl1pPr>
          </a:lstStyle>
          <a:p>
            <a:fld id="{B2CBA810-8340-4E47-9A5B-FD133EC13269}" type="slidenum">
              <a:rPr lang="pt-BR" altLang="pt-BR"/>
              <a:pPr/>
              <a:t>‹nº›</a:t>
            </a:fld>
            <a:endParaRPr lang="pt-BR" altLang="pt-BR"/>
          </a:p>
        </p:txBody>
      </p:sp>
    </p:spTree>
    <p:extLst>
      <p:ext uri="{BB962C8B-B14F-4D97-AF65-F5344CB8AC3E}">
        <p14:creationId xmlns:p14="http://schemas.microsoft.com/office/powerpoint/2010/main" val="2576510142"/>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14E4F1B5-A653-49AC-A4A3-6E4D82C6AA3A}"/>
              </a:ext>
            </a:extLst>
          </p:cNvPr>
          <p:cNvSpPr>
            <a:spLocks noGrp="1"/>
          </p:cNvSpPr>
          <p:nvPr>
            <p:ph type="dt" sz="half" idx="10"/>
          </p:nvPr>
        </p:nvSpPr>
        <p:spPr/>
        <p:txBody>
          <a:bodyPr/>
          <a:lstStyle>
            <a:lvl1pPr>
              <a:defRPr/>
            </a:lvl1pPr>
          </a:lstStyle>
          <a:p>
            <a:pPr>
              <a:defRPr/>
            </a:pPr>
            <a:fld id="{1A48032B-6610-43AB-8345-8E19E47005E5}"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142D0F33-505C-428A-B23E-F907ABFC2F08}"/>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E01B6C45-9B12-42CE-91D8-6296D3BAD391}"/>
              </a:ext>
            </a:extLst>
          </p:cNvPr>
          <p:cNvSpPr>
            <a:spLocks noGrp="1"/>
          </p:cNvSpPr>
          <p:nvPr>
            <p:ph type="sldNum" sz="quarter" idx="12"/>
          </p:nvPr>
        </p:nvSpPr>
        <p:spPr/>
        <p:txBody>
          <a:bodyPr/>
          <a:lstStyle>
            <a:lvl1pPr>
              <a:defRPr/>
            </a:lvl1pPr>
          </a:lstStyle>
          <a:p>
            <a:fld id="{4BB1C369-9C04-42C1-8ABD-E247E742F963}" type="slidenum">
              <a:rPr lang="pt-BR" altLang="pt-BR"/>
              <a:pPr/>
              <a:t>‹nº›</a:t>
            </a:fld>
            <a:endParaRPr lang="pt-BR" altLang="pt-BR"/>
          </a:p>
        </p:txBody>
      </p:sp>
    </p:spTree>
    <p:extLst>
      <p:ext uri="{BB962C8B-B14F-4D97-AF65-F5344CB8AC3E}">
        <p14:creationId xmlns:p14="http://schemas.microsoft.com/office/powerpoint/2010/main" val="1290944784"/>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725A70B-F29F-4427-8E62-93AF3EE9E4FC}"/>
              </a:ext>
            </a:extLst>
          </p:cNvPr>
          <p:cNvSpPr>
            <a:spLocks noGrp="1"/>
          </p:cNvSpPr>
          <p:nvPr>
            <p:ph type="dt" sz="half" idx="10"/>
          </p:nvPr>
        </p:nvSpPr>
        <p:spPr/>
        <p:txBody>
          <a:bodyPr/>
          <a:lstStyle>
            <a:lvl1pPr>
              <a:defRPr/>
            </a:lvl1pPr>
          </a:lstStyle>
          <a:p>
            <a:pPr>
              <a:defRPr/>
            </a:pPr>
            <a:fld id="{65D32062-AC9D-4AE8-BF12-08E0ACEDA271}"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9C14E107-4187-4900-9B67-0E5F11B75B2A}"/>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025F08E1-53BF-438C-B616-E9339A917209}"/>
              </a:ext>
            </a:extLst>
          </p:cNvPr>
          <p:cNvSpPr>
            <a:spLocks noGrp="1"/>
          </p:cNvSpPr>
          <p:nvPr>
            <p:ph type="sldNum" sz="quarter" idx="12"/>
          </p:nvPr>
        </p:nvSpPr>
        <p:spPr/>
        <p:txBody>
          <a:bodyPr/>
          <a:lstStyle>
            <a:lvl1pPr>
              <a:defRPr/>
            </a:lvl1pPr>
          </a:lstStyle>
          <a:p>
            <a:fld id="{9FC73D35-B7EB-45D9-8BCF-D10A771078F0}" type="slidenum">
              <a:rPr lang="pt-BR" altLang="pt-BR"/>
              <a:pPr/>
              <a:t>‹nº›</a:t>
            </a:fld>
            <a:endParaRPr lang="pt-BR" altLang="pt-BR"/>
          </a:p>
        </p:txBody>
      </p:sp>
    </p:spTree>
    <p:extLst>
      <p:ext uri="{BB962C8B-B14F-4D97-AF65-F5344CB8AC3E}">
        <p14:creationId xmlns:p14="http://schemas.microsoft.com/office/powerpoint/2010/main" val="1930403088"/>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DE5312FE-F613-470F-A425-891537EC4A1A}"/>
              </a:ext>
            </a:extLst>
          </p:cNvPr>
          <p:cNvSpPr>
            <a:spLocks noGrp="1"/>
          </p:cNvSpPr>
          <p:nvPr>
            <p:ph type="dt" sz="half" idx="10"/>
          </p:nvPr>
        </p:nvSpPr>
        <p:spPr/>
        <p:txBody>
          <a:bodyPr/>
          <a:lstStyle>
            <a:lvl1pPr>
              <a:defRPr/>
            </a:lvl1pPr>
          </a:lstStyle>
          <a:p>
            <a:pPr>
              <a:defRPr/>
            </a:pPr>
            <a:fld id="{E89CE1ED-8691-4ED8-A71D-C655964C9F79}"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D028EF68-7DDE-498C-BB21-D8C5B049C1F9}"/>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ED7C0D04-C678-4F73-8D71-D2EFDD7E321F}"/>
              </a:ext>
            </a:extLst>
          </p:cNvPr>
          <p:cNvSpPr>
            <a:spLocks noGrp="1"/>
          </p:cNvSpPr>
          <p:nvPr>
            <p:ph type="sldNum" sz="quarter" idx="12"/>
          </p:nvPr>
        </p:nvSpPr>
        <p:spPr/>
        <p:txBody>
          <a:bodyPr/>
          <a:lstStyle>
            <a:lvl1pPr>
              <a:defRPr/>
            </a:lvl1pPr>
          </a:lstStyle>
          <a:p>
            <a:fld id="{273C7E89-FD15-4805-926A-CFF54C13CA07}" type="slidenum">
              <a:rPr lang="pt-BR" altLang="pt-BR"/>
              <a:pPr/>
              <a:t>‹nº›</a:t>
            </a:fld>
            <a:endParaRPr lang="pt-BR" altLang="pt-BR"/>
          </a:p>
        </p:txBody>
      </p:sp>
    </p:spTree>
    <p:extLst>
      <p:ext uri="{BB962C8B-B14F-4D97-AF65-F5344CB8AC3E}">
        <p14:creationId xmlns:p14="http://schemas.microsoft.com/office/powerpoint/2010/main" val="2501558264"/>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1D13E156-0458-46CC-AFB7-7266659A6EA6}"/>
              </a:ext>
            </a:extLst>
          </p:cNvPr>
          <p:cNvSpPr>
            <a:spLocks noGrp="1"/>
          </p:cNvSpPr>
          <p:nvPr>
            <p:ph type="dt" sz="half" idx="10"/>
          </p:nvPr>
        </p:nvSpPr>
        <p:spPr/>
        <p:txBody>
          <a:bodyPr/>
          <a:lstStyle>
            <a:lvl1pPr>
              <a:defRPr/>
            </a:lvl1pPr>
          </a:lstStyle>
          <a:p>
            <a:pPr>
              <a:defRPr/>
            </a:pPr>
            <a:fld id="{A8F3493D-A988-4425-B45F-76088ACF76EB}"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8E7EE5F5-907B-4FEC-BEAE-E0EA1CFAA8DA}"/>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2ECFF737-E057-4899-ACAB-14B6044744B3}"/>
              </a:ext>
            </a:extLst>
          </p:cNvPr>
          <p:cNvSpPr>
            <a:spLocks noGrp="1"/>
          </p:cNvSpPr>
          <p:nvPr>
            <p:ph type="sldNum" sz="quarter" idx="12"/>
          </p:nvPr>
        </p:nvSpPr>
        <p:spPr/>
        <p:txBody>
          <a:bodyPr/>
          <a:lstStyle>
            <a:lvl1pPr>
              <a:defRPr/>
            </a:lvl1pPr>
          </a:lstStyle>
          <a:p>
            <a:fld id="{C9E822E1-E227-4772-962B-BD88FC087217}" type="slidenum">
              <a:rPr lang="pt-BR" altLang="pt-BR"/>
              <a:pPr/>
              <a:t>‹nº›</a:t>
            </a:fld>
            <a:endParaRPr lang="pt-BR" altLang="pt-BR"/>
          </a:p>
        </p:txBody>
      </p:sp>
    </p:spTree>
    <p:extLst>
      <p:ext uri="{BB962C8B-B14F-4D97-AF65-F5344CB8AC3E}">
        <p14:creationId xmlns:p14="http://schemas.microsoft.com/office/powerpoint/2010/main" val="589467235"/>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23012190-FA31-4ABB-9227-222C2E165B6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1EE0FFE1-9B96-4052-926E-D1A98A5159F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61DA8436-958F-4033-8C60-7ADC00AD21F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454CD48-1048-40D4-910A-10543B8E63C5}"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71F21F91-A12A-40C9-AF3D-463E57D9C55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7C9253F1-A35D-45B5-AE02-4FE93CDBBA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FAF3F-078F-442D-B129-ED2C69216FF5}"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CaixaDeTexto 3">
            <a:extLst>
              <a:ext uri="{FF2B5EF4-FFF2-40B4-BE49-F238E27FC236}">
                <a16:creationId xmlns:a16="http://schemas.microsoft.com/office/drawing/2014/main" id="{39B8D9D7-51B7-48E4-A340-D7813BE9E2C8}"/>
              </a:ext>
            </a:extLst>
          </p:cNvPr>
          <p:cNvSpPr txBox="1">
            <a:spLocks noChangeArrowheads="1"/>
          </p:cNvSpPr>
          <p:nvPr/>
        </p:nvSpPr>
        <p:spPr bwMode="auto">
          <a:xfrm>
            <a:off x="785813" y="1571625"/>
            <a:ext cx="7572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“Devemos ter a percepção de que, a menos que sejamos ensinados pelo Espírito Santo, não entenderemos corretamente a Bíblia; pois ela é um livro selado até para os eruditos, que são sábios aos seus próprios olhos.”</a:t>
            </a:r>
          </a:p>
          <a:p>
            <a:pPr algn="ctr" eaLnBrk="1" hangingPunct="1"/>
            <a:endParaRPr lang="pt-BR" altLang="pt-BR" sz="2800" b="1">
              <a:solidFill>
                <a:schemeClr val="bg1"/>
              </a:solidFill>
            </a:endParaRPr>
          </a:p>
          <a:p>
            <a:pPr algn="ctr" eaLnBrk="1" hangingPunct="1"/>
            <a:r>
              <a:rPr lang="pt-BR" altLang="pt-BR" sz="2000" b="1">
                <a:solidFill>
                  <a:schemeClr val="bg1"/>
                </a:solidFill>
              </a:rPr>
              <a:t>Recebereis poder – mm, 1999, pag. 101.</a:t>
            </a:r>
            <a:endParaRPr lang="pt-BR" altLang="pt-BR" sz="2800" b="1">
              <a:solidFill>
                <a:schemeClr val="bg1"/>
              </a:solidFill>
            </a:endParaRP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CaixaDeTexto 3">
            <a:extLst>
              <a:ext uri="{FF2B5EF4-FFF2-40B4-BE49-F238E27FC236}">
                <a16:creationId xmlns:a16="http://schemas.microsoft.com/office/drawing/2014/main" id="{10628C6A-CC8B-402B-9293-A950B89B52FC}"/>
              </a:ext>
            </a:extLst>
          </p:cNvPr>
          <p:cNvSpPr txBox="1">
            <a:spLocks noChangeArrowheads="1"/>
          </p:cNvSpPr>
          <p:nvPr/>
        </p:nvSpPr>
        <p:spPr bwMode="auto">
          <a:xfrm>
            <a:off x="714375" y="1857375"/>
            <a:ext cx="43576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Na primeira hora da manhã quando se abre a Palavra de Deus, há o encontro de um ser carnal ou natural com um outro ser espiritual. </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CaixaDeTexto 3">
            <a:extLst>
              <a:ext uri="{FF2B5EF4-FFF2-40B4-BE49-F238E27FC236}">
                <a16:creationId xmlns:a16="http://schemas.microsoft.com/office/drawing/2014/main" id="{A77348A2-4DA4-4AA0-8CF3-F7011D810DBD}"/>
              </a:ext>
            </a:extLst>
          </p:cNvPr>
          <p:cNvSpPr txBox="1">
            <a:spLocks noChangeArrowheads="1"/>
          </p:cNvSpPr>
          <p:nvPr/>
        </p:nvSpPr>
        <p:spPr bwMode="auto">
          <a:xfrm>
            <a:off x="4572000" y="1357313"/>
            <a:ext cx="44291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homem natural não aceita as coisas do Espírito de Deus, porque lhe são loucura; e não pode entendê-las, porque elas se discernem espiritualmente.“</a:t>
            </a:r>
          </a:p>
          <a:p>
            <a:pPr algn="ctr" eaLnBrk="1" hangingPunct="1"/>
            <a:endParaRPr lang="pt-BR" altLang="pt-BR" sz="2800" b="1">
              <a:solidFill>
                <a:schemeClr val="bg1"/>
              </a:solidFill>
            </a:endParaRPr>
          </a:p>
          <a:p>
            <a:pPr algn="ctr" eaLnBrk="1" hangingPunct="1"/>
            <a:r>
              <a:rPr lang="pt-BR" altLang="pt-BR" sz="2800" b="1">
                <a:solidFill>
                  <a:schemeClr val="bg1"/>
                </a:solidFill>
              </a:rPr>
              <a:t>I Cor. 2:14</a:t>
            </a:r>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CaixaDeTexto 3">
            <a:extLst>
              <a:ext uri="{FF2B5EF4-FFF2-40B4-BE49-F238E27FC236}">
                <a16:creationId xmlns:a16="http://schemas.microsoft.com/office/drawing/2014/main" id="{CE81DE82-5ABB-4050-8BE1-DFFF5A4F0724}"/>
              </a:ext>
            </a:extLst>
          </p:cNvPr>
          <p:cNvSpPr txBox="1">
            <a:spLocks noChangeArrowheads="1"/>
          </p:cNvSpPr>
          <p:nvPr/>
        </p:nvSpPr>
        <p:spPr bwMode="auto">
          <a:xfrm>
            <a:off x="571500" y="1357313"/>
            <a:ext cx="47863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Sem oração, não é possível compreender e muito menos se encantar com as coisas de Deus. </a:t>
            </a:r>
          </a:p>
          <a:p>
            <a:pPr algn="ctr" eaLnBrk="1" hangingPunct="1"/>
            <a:r>
              <a:rPr lang="pt-BR" altLang="pt-BR" sz="2800" b="1">
                <a:solidFill>
                  <a:schemeClr val="bg1"/>
                </a:solidFill>
              </a:rPr>
              <a:t>  "Desvenda os meus olhos, para que eu contemple as maravilhas da Tua lei." Sal. 119:18.</a:t>
            </a:r>
          </a:p>
          <a:p>
            <a:pPr algn="ctr" eaLnBrk="1" hangingPunct="1"/>
            <a:endParaRPr lang="pt-BR" altLang="pt-BR" sz="2800" b="1">
              <a:solidFill>
                <a:schemeClr val="bg1"/>
              </a:solidFill>
            </a:endParaRP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CaixaDeTexto 3">
            <a:extLst>
              <a:ext uri="{FF2B5EF4-FFF2-40B4-BE49-F238E27FC236}">
                <a16:creationId xmlns:a16="http://schemas.microsoft.com/office/drawing/2014/main" id="{8800AD25-D1CB-443A-980C-981B2310F7DF}"/>
              </a:ext>
            </a:extLst>
          </p:cNvPr>
          <p:cNvSpPr txBox="1">
            <a:spLocks noChangeArrowheads="1"/>
          </p:cNvSpPr>
          <p:nvPr/>
        </p:nvSpPr>
        <p:spPr bwMode="auto">
          <a:xfrm>
            <a:off x="4000500" y="1285875"/>
            <a:ext cx="47863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“Ninguém pode ter adequada compreensão da Palavra de Deus sem a iluminação do Espírito Santo. Se nos achegarmos a Deus de maneira correta, Sua luz incidirá sobre nós em raios abundantes e claros.”</a:t>
            </a:r>
          </a:p>
          <a:p>
            <a:pPr algn="ctr" eaLnBrk="1" hangingPunct="1"/>
            <a:endParaRPr lang="pt-BR" altLang="pt-BR" sz="2800" b="1">
              <a:solidFill>
                <a:schemeClr val="bg1"/>
              </a:solidFill>
            </a:endParaRPr>
          </a:p>
          <a:p>
            <a:pPr algn="ctr" eaLnBrk="1" hangingPunct="1"/>
            <a:r>
              <a:rPr lang="pt-BR" altLang="pt-BR" sz="2000" b="1">
                <a:solidFill>
                  <a:schemeClr val="bg1"/>
                </a:solidFill>
              </a:rPr>
              <a:t>Recebereis poder mm 1999, pág. 23.</a:t>
            </a:r>
            <a:endParaRPr lang="pt-BR" altLang="pt-BR" sz="2800" b="1">
              <a:solidFill>
                <a:schemeClr val="bg1"/>
              </a:solidFill>
            </a:endParaRP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926F789-15A2-4466-BB2A-E1895BED4883}"/>
              </a:ext>
            </a:extLst>
          </p:cNvPr>
          <p:cNvSpPr txBox="1"/>
          <p:nvPr/>
        </p:nvSpPr>
        <p:spPr>
          <a:xfrm>
            <a:off x="857224" y="2214554"/>
            <a:ext cx="7500990" cy="3046988"/>
          </a:xfrm>
          <a:prstGeom prst="rect">
            <a:avLst/>
          </a:prstGeom>
          <a:noFill/>
        </p:spPr>
        <p:txBody>
          <a:bodyPr>
            <a:spAutoFit/>
          </a:bodyPr>
          <a:lstStyle/>
          <a:p>
            <a:pPr algn="ctr" fontAlgn="auto">
              <a:spcBef>
                <a:spcPts val="0"/>
              </a:spcBef>
              <a:spcAft>
                <a:spcPts val="0"/>
              </a:spcAft>
              <a:defRPr/>
            </a:pPr>
            <a:r>
              <a:rPr lang="pt-BR" sz="48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II –  A obra diária – primeira hora da manhã</a:t>
            </a:r>
          </a:p>
          <a:p>
            <a:pPr algn="ctr" fontAlgn="auto">
              <a:spcBef>
                <a:spcPts val="0"/>
              </a:spcBef>
              <a:spcAft>
                <a:spcPts val="0"/>
              </a:spcAft>
              <a:defRPr/>
            </a:pPr>
            <a:endParaRPr lang="pt-BR" sz="48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endParaRP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CaixaDeTexto 3">
            <a:extLst>
              <a:ext uri="{FF2B5EF4-FFF2-40B4-BE49-F238E27FC236}">
                <a16:creationId xmlns:a16="http://schemas.microsoft.com/office/drawing/2014/main" id="{F9C2B2AD-137D-480C-ACCC-34EC8F795C77}"/>
              </a:ext>
            </a:extLst>
          </p:cNvPr>
          <p:cNvSpPr txBox="1">
            <a:spLocks noChangeArrowheads="1"/>
          </p:cNvSpPr>
          <p:nvPr/>
        </p:nvSpPr>
        <p:spPr bwMode="auto">
          <a:xfrm>
            <a:off x="4429125" y="2000250"/>
            <a:ext cx="40719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Palavra profética descreve e destaca a obra do Espírito Santo na vida do crente: introduzir a Jesus no interior da alma. </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CaixaDeTexto 3">
            <a:extLst>
              <a:ext uri="{FF2B5EF4-FFF2-40B4-BE49-F238E27FC236}">
                <a16:creationId xmlns:a16="http://schemas.microsoft.com/office/drawing/2014/main" id="{48BAE25E-529B-464A-9AEE-C93147041875}"/>
              </a:ext>
            </a:extLst>
          </p:cNvPr>
          <p:cNvSpPr txBox="1">
            <a:spLocks noChangeArrowheads="1"/>
          </p:cNvSpPr>
          <p:nvPr/>
        </p:nvSpPr>
        <p:spPr bwMode="auto">
          <a:xfrm>
            <a:off x="785813" y="2214563"/>
            <a:ext cx="77866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“Ao ser Jesus compreendido pela fé, e introduzido no interior do santuário da alma, o Espírito Santo moldará e afeiçoará o caráter segundo a semelhança de Cristo.”</a:t>
            </a:r>
          </a:p>
          <a:p>
            <a:pPr algn="ctr" eaLnBrk="1" hangingPunct="1"/>
            <a:endParaRPr lang="pt-BR" altLang="pt-BR" sz="2800" b="1">
              <a:solidFill>
                <a:schemeClr val="bg1"/>
              </a:solidFill>
            </a:endParaRPr>
          </a:p>
          <a:p>
            <a:pPr algn="ctr" eaLnBrk="1" hangingPunct="1"/>
            <a:r>
              <a:rPr lang="pt-BR" altLang="pt-BR" sz="2800" b="1">
                <a:solidFill>
                  <a:schemeClr val="bg1"/>
                </a:solidFill>
              </a:rPr>
              <a:t> </a:t>
            </a:r>
            <a:r>
              <a:rPr lang="pt-BR" altLang="pt-BR" sz="2000" b="1">
                <a:solidFill>
                  <a:schemeClr val="bg1"/>
                </a:solidFill>
              </a:rPr>
              <a:t>Filhos e filhas de Deus – mm, 1956, pag. 83.</a:t>
            </a:r>
            <a:endParaRPr lang="pt-BR" altLang="pt-BR" sz="2800" b="1">
              <a:solidFill>
                <a:schemeClr val="bg1"/>
              </a:solidFill>
            </a:endParaRP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596D02B-C80C-47A4-BBAB-44F84DC05BAD}"/>
              </a:ext>
            </a:extLst>
          </p:cNvPr>
          <p:cNvSpPr txBox="1"/>
          <p:nvPr/>
        </p:nvSpPr>
        <p:spPr>
          <a:xfrm>
            <a:off x="714348" y="2285992"/>
            <a:ext cx="4214842" cy="1569660"/>
          </a:xfrm>
          <a:prstGeom prst="rect">
            <a:avLst/>
          </a:prstGeom>
          <a:noFill/>
        </p:spPr>
        <p:txBody>
          <a:bodyPr>
            <a:spAutoFit/>
          </a:bodyPr>
          <a:lstStyle/>
          <a:p>
            <a:pPr algn="ctr" fontAlgn="auto">
              <a:spcBef>
                <a:spcPts val="0"/>
              </a:spcBef>
              <a:spcAft>
                <a:spcPts val="0"/>
              </a:spcAft>
              <a:defRPr/>
            </a:pPr>
            <a:r>
              <a:rPr lang="pt-BR" sz="3200" dirty="0">
                <a:ln w="19050">
                  <a:solidFill>
                    <a:schemeClr val="tx1"/>
                  </a:solidFill>
                </a:ln>
                <a:solidFill>
                  <a:srgbClr val="FFC000"/>
                </a:solidFill>
                <a:latin typeface="Arial Black" pitchFamily="34" charset="0"/>
              </a:rPr>
              <a:t>1- O batismo diário do Espírito Santo</a:t>
            </a:r>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CaixaDeTexto 3">
            <a:extLst>
              <a:ext uri="{FF2B5EF4-FFF2-40B4-BE49-F238E27FC236}">
                <a16:creationId xmlns:a16="http://schemas.microsoft.com/office/drawing/2014/main" id="{BFF0E4FC-63F1-4781-BB52-66C1EA515CC8}"/>
              </a:ext>
            </a:extLst>
          </p:cNvPr>
          <p:cNvSpPr txBox="1">
            <a:spLocks noChangeArrowheads="1"/>
          </p:cNvSpPr>
          <p:nvPr/>
        </p:nvSpPr>
        <p:spPr bwMode="auto">
          <a:xfrm>
            <a:off x="785813" y="1643063"/>
            <a:ext cx="7358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batismo do Espírito Santo como no dia de Pentecostes levará a um reavivamento da verdadeira religião e à execução de muitas obras maravilhosas... a teoria da verdade afetará o coração e se manifestará no caráter exterior.”</a:t>
            </a:r>
          </a:p>
          <a:p>
            <a:pPr algn="ctr" eaLnBrk="1" hangingPunct="1"/>
            <a:endParaRPr lang="pt-BR" altLang="pt-BR" sz="2800" b="1">
              <a:solidFill>
                <a:schemeClr val="bg1"/>
              </a:solidFill>
            </a:endParaRPr>
          </a:p>
          <a:p>
            <a:pPr algn="ctr" eaLnBrk="1" hangingPunct="1"/>
            <a:r>
              <a:rPr lang="pt-BR" altLang="pt-BR" sz="2000" b="1">
                <a:solidFill>
                  <a:schemeClr val="bg1"/>
                </a:solidFill>
              </a:rPr>
              <a:t>Cristo Triunfante, mm 2002, pág. 370.</a:t>
            </a:r>
            <a:endParaRPr lang="pt-BR" altLang="pt-BR" sz="2800" b="1">
              <a:solidFill>
                <a:schemeClr val="bg1"/>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CaixaDeTexto 3">
            <a:extLst>
              <a:ext uri="{FF2B5EF4-FFF2-40B4-BE49-F238E27FC236}">
                <a16:creationId xmlns:a16="http://schemas.microsoft.com/office/drawing/2014/main" id="{30A292EC-A1EB-429B-B9F5-299EBC7B5391}"/>
              </a:ext>
            </a:extLst>
          </p:cNvPr>
          <p:cNvSpPr txBox="1">
            <a:spLocks noChangeArrowheads="1"/>
          </p:cNvSpPr>
          <p:nvPr/>
        </p:nvSpPr>
        <p:spPr bwMode="auto">
          <a:xfrm>
            <a:off x="500063" y="1428750"/>
            <a:ext cx="44291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palavra de Deus só pode ser discernida quando o humano abre espaço para a atuação direta e incondicional do Espírito Santo.  A Bíblia é o resultado tangível, palpável da ação direta do Consolador. </a:t>
            </a: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505D5AE-4652-4C8D-8CBF-8A8F3DEDC1E5}"/>
              </a:ext>
            </a:extLst>
          </p:cNvPr>
          <p:cNvSpPr txBox="1"/>
          <p:nvPr/>
        </p:nvSpPr>
        <p:spPr>
          <a:xfrm>
            <a:off x="4429124" y="2143116"/>
            <a:ext cx="4071966" cy="1569660"/>
          </a:xfrm>
          <a:prstGeom prst="rect">
            <a:avLst/>
          </a:prstGeom>
          <a:noFill/>
        </p:spPr>
        <p:txBody>
          <a:bodyPr>
            <a:spAutoFit/>
          </a:bodyPr>
          <a:lstStyle/>
          <a:p>
            <a:pPr algn="ctr" fontAlgn="auto">
              <a:spcBef>
                <a:spcPts val="0"/>
              </a:spcBef>
              <a:spcAft>
                <a:spcPts val="0"/>
              </a:spcAft>
              <a:defRPr/>
            </a:pPr>
            <a:r>
              <a:rPr lang="pt-BR" sz="3200" b="1" dirty="0">
                <a:ln w="19050">
                  <a:solidFill>
                    <a:schemeClr val="tx1"/>
                  </a:solidFill>
                </a:ln>
                <a:solidFill>
                  <a:srgbClr val="FFC000"/>
                </a:solidFill>
                <a:latin typeface="Arial Black" pitchFamily="34" charset="0"/>
              </a:rPr>
              <a:t>2- Vida diária de comunhão – viver irrepreensível</a:t>
            </a: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CaixaDeTexto 3">
            <a:extLst>
              <a:ext uri="{FF2B5EF4-FFF2-40B4-BE49-F238E27FC236}">
                <a16:creationId xmlns:a16="http://schemas.microsoft.com/office/drawing/2014/main" id="{438938FC-AA70-4515-A522-1983BC0BAC82}"/>
              </a:ext>
            </a:extLst>
          </p:cNvPr>
          <p:cNvSpPr txBox="1">
            <a:spLocks noChangeArrowheads="1"/>
          </p:cNvSpPr>
          <p:nvPr/>
        </p:nvSpPr>
        <p:spPr bwMode="auto">
          <a:xfrm>
            <a:off x="785813" y="1428750"/>
            <a:ext cx="75723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“Os representantes de Cristo estarão em comunhão diária com Ele. Suas palavras serão escolhidas, temperadas com graça, seu coração será cheio de amor, seus esforços para salvar as pessoas por quem Cristo morreu serão sinceros, fervorosos, perseverantes.”</a:t>
            </a:r>
          </a:p>
          <a:p>
            <a:pPr algn="ctr" eaLnBrk="1" hangingPunct="1"/>
            <a:endParaRPr lang="pt-BR" altLang="pt-BR" sz="2800" b="1">
              <a:solidFill>
                <a:schemeClr val="bg1"/>
              </a:solidFill>
            </a:endParaRPr>
          </a:p>
          <a:p>
            <a:pPr algn="ctr" eaLnBrk="1" hangingPunct="1"/>
            <a:r>
              <a:rPr lang="pt-BR" altLang="pt-BR" sz="2000" b="1">
                <a:solidFill>
                  <a:schemeClr val="bg1"/>
                </a:solidFill>
              </a:rPr>
              <a:t>Conselho sobre escola sabatina, pág. 75.</a:t>
            </a: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37D4406-7C3B-4528-B19F-7AB9619CDBF2}"/>
              </a:ext>
            </a:extLst>
          </p:cNvPr>
          <p:cNvSpPr txBox="1"/>
          <p:nvPr/>
        </p:nvSpPr>
        <p:spPr>
          <a:xfrm>
            <a:off x="428596" y="1643050"/>
            <a:ext cx="4214842" cy="1077218"/>
          </a:xfrm>
          <a:prstGeom prst="rect">
            <a:avLst/>
          </a:prstGeom>
          <a:noFill/>
        </p:spPr>
        <p:txBody>
          <a:bodyPr>
            <a:spAutoFit/>
          </a:bodyPr>
          <a:lstStyle/>
          <a:p>
            <a:pPr algn="ctr" fontAlgn="auto">
              <a:spcBef>
                <a:spcPts val="0"/>
              </a:spcBef>
              <a:spcAft>
                <a:spcPts val="0"/>
              </a:spcAft>
              <a:defRPr/>
            </a:pPr>
            <a:r>
              <a:rPr lang="pt-BR" sz="3200" b="1" dirty="0">
                <a:ln w="19050">
                  <a:solidFill>
                    <a:schemeClr val="tx1"/>
                  </a:solidFill>
                </a:ln>
                <a:solidFill>
                  <a:srgbClr val="FFC000"/>
                </a:solidFill>
                <a:latin typeface="Arial Black" pitchFamily="34" charset="0"/>
              </a:rPr>
              <a:t>3- Santifica na Verdade </a:t>
            </a: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CaixaDeTexto 3">
            <a:extLst>
              <a:ext uri="{FF2B5EF4-FFF2-40B4-BE49-F238E27FC236}">
                <a16:creationId xmlns:a16="http://schemas.microsoft.com/office/drawing/2014/main" id="{6FA4B0CF-5116-4A06-A460-62B907322F7B}"/>
              </a:ext>
            </a:extLst>
          </p:cNvPr>
          <p:cNvSpPr txBox="1">
            <a:spLocks noChangeArrowheads="1"/>
          </p:cNvSpPr>
          <p:nvPr/>
        </p:nvSpPr>
        <p:spPr bwMode="auto">
          <a:xfrm>
            <a:off x="785813" y="1928813"/>
            <a:ext cx="7643812"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obra do Espírito Santo é iluminar o obscurecido entendimento, abrandar o coração egoísta, empedernido, vencer o rebelde transgressor, e salvá-lo das influências corruptoras do mundo.”</a:t>
            </a:r>
          </a:p>
          <a:p>
            <a:pPr algn="ctr" eaLnBrk="1" hangingPunct="1"/>
            <a:endParaRPr lang="pt-BR" altLang="pt-BR" sz="2800" b="1">
              <a:solidFill>
                <a:schemeClr val="bg1"/>
              </a:solidFill>
            </a:endParaRPr>
          </a:p>
          <a:p>
            <a:pPr algn="ctr" eaLnBrk="1" hangingPunct="1"/>
            <a:r>
              <a:rPr lang="pt-BR" altLang="pt-BR" sz="2000" b="1">
                <a:solidFill>
                  <a:schemeClr val="bg1"/>
                </a:solidFill>
              </a:rPr>
              <a:t>Obreiros Evangélicos, pág. 253.</a:t>
            </a:r>
            <a:endParaRPr lang="pt-BR" altLang="pt-BR" sz="2800" b="1">
              <a:solidFill>
                <a:schemeClr val="bg1"/>
              </a:solidFill>
            </a:endParaRP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DB178F6-D3BF-451B-A26F-E5CCDAA47888}"/>
              </a:ext>
            </a:extLst>
          </p:cNvPr>
          <p:cNvSpPr txBox="1"/>
          <p:nvPr/>
        </p:nvSpPr>
        <p:spPr>
          <a:xfrm>
            <a:off x="571472" y="2071678"/>
            <a:ext cx="4500594" cy="1077218"/>
          </a:xfrm>
          <a:prstGeom prst="rect">
            <a:avLst/>
          </a:prstGeom>
          <a:noFill/>
        </p:spPr>
        <p:txBody>
          <a:bodyPr>
            <a:spAutoFit/>
          </a:bodyPr>
          <a:lstStyle/>
          <a:p>
            <a:pPr algn="ctr" fontAlgn="auto">
              <a:spcBef>
                <a:spcPts val="0"/>
              </a:spcBef>
              <a:spcAft>
                <a:spcPts val="0"/>
              </a:spcAft>
              <a:defRPr/>
            </a:pPr>
            <a:r>
              <a:rPr lang="pt-BR" sz="3200" b="1" dirty="0">
                <a:ln w="19050">
                  <a:solidFill>
                    <a:schemeClr val="tx1"/>
                  </a:solidFill>
                </a:ln>
                <a:solidFill>
                  <a:srgbClr val="FFC000"/>
                </a:solidFill>
                <a:latin typeface="Arial Black" pitchFamily="34" charset="0"/>
              </a:rPr>
              <a:t>4- Leva a pessoa a amar a Bíblia</a:t>
            </a:r>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CaixaDeTexto 3">
            <a:extLst>
              <a:ext uri="{FF2B5EF4-FFF2-40B4-BE49-F238E27FC236}">
                <a16:creationId xmlns:a16="http://schemas.microsoft.com/office/drawing/2014/main" id="{10385238-27E9-455D-8C2A-8BC688F268CC}"/>
              </a:ext>
            </a:extLst>
          </p:cNvPr>
          <p:cNvSpPr txBox="1">
            <a:spLocks noChangeArrowheads="1"/>
          </p:cNvSpPr>
          <p:nvPr/>
        </p:nvSpPr>
        <p:spPr bwMode="auto">
          <a:xfrm>
            <a:off x="785813" y="1785938"/>
            <a:ext cx="7429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Espírito Santo que inspirou a Bíblia tome posse de vosso coração, levando-vos a amar Sua Palavra, que é espírito e vida. Que isto vos abra os olhos para descobrirdes as coisas do Espírito de Deus.”</a:t>
            </a:r>
          </a:p>
          <a:p>
            <a:pPr algn="ctr" eaLnBrk="1" hangingPunct="1"/>
            <a:endParaRPr lang="pt-BR" altLang="pt-BR" sz="2800" b="1">
              <a:solidFill>
                <a:schemeClr val="bg1"/>
              </a:solidFill>
            </a:endParaRPr>
          </a:p>
          <a:p>
            <a:pPr algn="ctr" eaLnBrk="1" hangingPunct="1"/>
            <a:r>
              <a:rPr lang="pt-BR" altLang="pt-BR" sz="2000" b="1">
                <a:solidFill>
                  <a:schemeClr val="bg1"/>
                </a:solidFill>
              </a:rPr>
              <a:t>Conselho sobre Mordomia.</a:t>
            </a:r>
            <a:endParaRPr lang="pt-BR" altLang="pt-BR" sz="2800" b="1">
              <a:solidFill>
                <a:schemeClr val="bg1"/>
              </a:solidFill>
            </a:endParaRPr>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CaixaDeTexto 3">
            <a:extLst>
              <a:ext uri="{FF2B5EF4-FFF2-40B4-BE49-F238E27FC236}">
                <a16:creationId xmlns:a16="http://schemas.microsoft.com/office/drawing/2014/main" id="{38B22018-C472-4206-BB10-CF4A616343E9}"/>
              </a:ext>
            </a:extLst>
          </p:cNvPr>
          <p:cNvSpPr txBox="1">
            <a:spLocks noChangeArrowheads="1"/>
          </p:cNvSpPr>
          <p:nvPr/>
        </p:nvSpPr>
        <p:spPr bwMode="auto">
          <a:xfrm>
            <a:off x="357188" y="1428750"/>
            <a:ext cx="47863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Disse Jesus aos discípulos: "Quando vier aquele Espírito de verdade, Ele vos guiará em toda a verdade." João 16:13. E o salmista declara: "Tua lei é a verdade.</a:t>
            </a:r>
          </a:p>
          <a:p>
            <a:pPr algn="ctr" eaLnBrk="1" hangingPunct="1"/>
            <a:r>
              <a:rPr lang="pt-BR" altLang="pt-BR" sz="2800">
                <a:solidFill>
                  <a:schemeClr val="bg1"/>
                </a:solidFill>
                <a:latin typeface="Calibri" panose="020F0502020204030204" pitchFamily="34" charset="0"/>
              </a:rPr>
              <a:t> </a:t>
            </a: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3A54A49-BD42-486B-BBB7-3B90C386B33C}"/>
              </a:ext>
            </a:extLst>
          </p:cNvPr>
          <p:cNvSpPr txBox="1"/>
          <p:nvPr/>
        </p:nvSpPr>
        <p:spPr>
          <a:xfrm>
            <a:off x="857224" y="2214554"/>
            <a:ext cx="4357718" cy="1569660"/>
          </a:xfrm>
          <a:prstGeom prst="rect">
            <a:avLst/>
          </a:prstGeom>
          <a:noFill/>
        </p:spPr>
        <p:txBody>
          <a:bodyPr>
            <a:spAutoFit/>
          </a:bodyPr>
          <a:lstStyle/>
          <a:p>
            <a:pPr algn="ctr" fontAlgn="auto">
              <a:spcBef>
                <a:spcPts val="0"/>
              </a:spcBef>
              <a:spcAft>
                <a:spcPts val="0"/>
              </a:spcAft>
              <a:defRPr/>
            </a:pPr>
            <a:r>
              <a:rPr lang="pt-BR" sz="3200" b="1" dirty="0">
                <a:ln w="19050">
                  <a:solidFill>
                    <a:schemeClr val="tx1"/>
                  </a:solidFill>
                </a:ln>
                <a:solidFill>
                  <a:srgbClr val="FFC000"/>
                </a:solidFill>
                <a:latin typeface="Arial Black" pitchFamily="34" charset="0"/>
              </a:rPr>
              <a:t>5 – Grava a verdade no coração.</a:t>
            </a:r>
          </a:p>
        </p:txBody>
      </p:sp>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CaixaDeTexto 3">
            <a:extLst>
              <a:ext uri="{FF2B5EF4-FFF2-40B4-BE49-F238E27FC236}">
                <a16:creationId xmlns:a16="http://schemas.microsoft.com/office/drawing/2014/main" id="{8B46E49B-81C2-480C-BE64-0EA5ACFF2E32}"/>
              </a:ext>
            </a:extLst>
          </p:cNvPr>
          <p:cNvSpPr txBox="1">
            <a:spLocks noChangeArrowheads="1"/>
          </p:cNvSpPr>
          <p:nvPr/>
        </p:nvSpPr>
        <p:spPr bwMode="auto">
          <a:xfrm>
            <a:off x="1000125" y="1785938"/>
            <a:ext cx="71437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“Por intermédio das Escrituras o Espírito Santo fala à mente, e grava a verdade no coração. Assim expõe o erro, expelindo-o da alma. É pelo Espírito de verdade, operando pela Palavra de Deus, que Cristo submete a Si Seu povo escolhido.”</a:t>
            </a:r>
          </a:p>
          <a:p>
            <a:pPr algn="ctr" eaLnBrk="1" hangingPunct="1"/>
            <a:endParaRPr lang="pt-BR" altLang="pt-BR" sz="2800" b="1">
              <a:solidFill>
                <a:schemeClr val="bg1"/>
              </a:solidFill>
            </a:endParaRPr>
          </a:p>
          <a:p>
            <a:pPr algn="ctr" eaLnBrk="1" hangingPunct="1"/>
            <a:r>
              <a:rPr lang="pt-BR" altLang="pt-BR" sz="2000" b="1">
                <a:solidFill>
                  <a:schemeClr val="bg1"/>
                </a:solidFill>
              </a:rPr>
              <a:t>DTN. pg. 671.</a:t>
            </a: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615463B-56A7-4022-A5A7-D91C282FE580}"/>
              </a:ext>
            </a:extLst>
          </p:cNvPr>
          <p:cNvSpPr txBox="1"/>
          <p:nvPr/>
        </p:nvSpPr>
        <p:spPr>
          <a:xfrm>
            <a:off x="714348" y="2428868"/>
            <a:ext cx="5072098" cy="1077218"/>
          </a:xfrm>
          <a:prstGeom prst="rect">
            <a:avLst/>
          </a:prstGeom>
          <a:noFill/>
        </p:spPr>
        <p:txBody>
          <a:bodyPr>
            <a:spAutoFit/>
          </a:bodyPr>
          <a:lstStyle/>
          <a:p>
            <a:pPr algn="ctr" fontAlgn="auto">
              <a:spcBef>
                <a:spcPts val="0"/>
              </a:spcBef>
              <a:spcAft>
                <a:spcPts val="0"/>
              </a:spcAft>
              <a:defRPr/>
            </a:pPr>
            <a:r>
              <a:rPr lang="pt-BR" sz="3200" b="1" dirty="0">
                <a:ln w="19050">
                  <a:solidFill>
                    <a:schemeClr val="tx1"/>
                  </a:solidFill>
                </a:ln>
                <a:solidFill>
                  <a:srgbClr val="FFC000"/>
                </a:solidFill>
                <a:latin typeface="Arial Black" pitchFamily="34" charset="0"/>
              </a:rPr>
              <a:t>6 - Molda o caráter a semelhança de Cristo</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aixaDeTexto 3">
            <a:extLst>
              <a:ext uri="{FF2B5EF4-FFF2-40B4-BE49-F238E27FC236}">
                <a16:creationId xmlns:a16="http://schemas.microsoft.com/office/drawing/2014/main" id="{1CBBE040-C4C5-4FC0-A19F-EC5FFD697B52}"/>
              </a:ext>
            </a:extLst>
          </p:cNvPr>
          <p:cNvSpPr txBox="1">
            <a:spLocks noChangeArrowheads="1"/>
          </p:cNvSpPr>
          <p:nvPr/>
        </p:nvSpPr>
        <p:spPr bwMode="auto">
          <a:xfrm>
            <a:off x="642938" y="1071563"/>
            <a:ext cx="4786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800" b="1">
                <a:solidFill>
                  <a:srgbClr val="FFC000"/>
                </a:solidFill>
              </a:rPr>
              <a:t>Três aspectos da missão do Espírito Santo:</a:t>
            </a:r>
          </a:p>
        </p:txBody>
      </p:sp>
      <p:sp>
        <p:nvSpPr>
          <p:cNvPr id="3075" name="CaixaDeTexto 2">
            <a:extLst>
              <a:ext uri="{FF2B5EF4-FFF2-40B4-BE49-F238E27FC236}">
                <a16:creationId xmlns:a16="http://schemas.microsoft.com/office/drawing/2014/main" id="{51A52BF5-96B5-43FE-90B9-0380A9254513}"/>
              </a:ext>
            </a:extLst>
          </p:cNvPr>
          <p:cNvSpPr txBox="1">
            <a:spLocks noChangeArrowheads="1"/>
          </p:cNvSpPr>
          <p:nvPr/>
        </p:nvSpPr>
        <p:spPr bwMode="auto">
          <a:xfrm>
            <a:off x="785813" y="2714625"/>
            <a:ext cx="7358062"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800" b="1">
                <a:solidFill>
                  <a:schemeClr val="bg1"/>
                </a:solidFill>
              </a:rPr>
              <a:t>I - A vontade de Deus na Bíblia – Só por meio do Espírito Santo</a:t>
            </a:r>
          </a:p>
          <a:p>
            <a:pPr eaLnBrk="1" hangingPunct="1"/>
            <a:endParaRPr lang="pt-BR" altLang="pt-BR" sz="2800" b="1">
              <a:solidFill>
                <a:schemeClr val="bg1"/>
              </a:solidFill>
            </a:endParaRPr>
          </a:p>
          <a:p>
            <a:pPr eaLnBrk="1" hangingPunct="1"/>
            <a:r>
              <a:rPr lang="pt-BR" altLang="pt-BR" sz="2800" b="1">
                <a:solidFill>
                  <a:schemeClr val="bg1"/>
                </a:solidFill>
              </a:rPr>
              <a:t>II - A obra diária – primeira hora da manhã</a:t>
            </a:r>
          </a:p>
          <a:p>
            <a:pPr eaLnBrk="1" hangingPunct="1"/>
            <a:endParaRPr lang="pt-BR" altLang="pt-BR" sz="2800" b="1">
              <a:solidFill>
                <a:schemeClr val="bg1"/>
              </a:solidFill>
            </a:endParaRPr>
          </a:p>
          <a:p>
            <a:pPr eaLnBrk="1" hangingPunct="1"/>
            <a:r>
              <a:rPr lang="pt-BR" altLang="pt-BR" sz="2800" b="1">
                <a:solidFill>
                  <a:schemeClr val="bg1"/>
                </a:solidFill>
              </a:rPr>
              <a:t>III - O grande Guia e Líder da Igreja</a:t>
            </a:r>
          </a:p>
          <a:p>
            <a:pPr eaLnBrk="1" hangingPunct="1"/>
            <a:endParaRPr lang="pt-BR" altLang="pt-BR">
              <a:solidFill>
                <a:schemeClr val="bg1"/>
              </a:solidFill>
              <a:latin typeface="Calibri" panose="020F0502020204030204" pitchFamily="34" charset="0"/>
            </a:endParaRPr>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CaixaDeTexto 3">
            <a:extLst>
              <a:ext uri="{FF2B5EF4-FFF2-40B4-BE49-F238E27FC236}">
                <a16:creationId xmlns:a16="http://schemas.microsoft.com/office/drawing/2014/main" id="{1E947D40-D380-4406-B1BA-CF2F5449BAB9}"/>
              </a:ext>
            </a:extLst>
          </p:cNvPr>
          <p:cNvSpPr txBox="1">
            <a:spLocks noChangeArrowheads="1"/>
          </p:cNvSpPr>
          <p:nvPr/>
        </p:nvSpPr>
        <p:spPr bwMode="auto">
          <a:xfrm>
            <a:off x="857250" y="1928813"/>
            <a:ext cx="71437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“Ao ser Jesus compreendido pela fé, e introduzido no interior do santuário da alma, o Espírito Santo moldará e afeiçoará o caráter segundo a semelhança de Cristo.”</a:t>
            </a:r>
          </a:p>
          <a:p>
            <a:pPr algn="ctr" eaLnBrk="1" hangingPunct="1"/>
            <a:endParaRPr lang="pt-BR" altLang="pt-BR" sz="2800" b="1">
              <a:solidFill>
                <a:schemeClr val="bg1"/>
              </a:solidFill>
            </a:endParaRPr>
          </a:p>
          <a:p>
            <a:pPr algn="ctr" eaLnBrk="1" hangingPunct="1"/>
            <a:r>
              <a:rPr lang="pt-BR" altLang="pt-BR" sz="2000" b="1">
                <a:solidFill>
                  <a:schemeClr val="bg1"/>
                </a:solidFill>
              </a:rPr>
              <a:t>Filhos e Filhas de Deus mm 1956, pág. 83.</a:t>
            </a:r>
          </a:p>
        </p:txBody>
      </p:sp>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FEDA093-F644-492F-BE1D-A2FA2EBDABEB}"/>
              </a:ext>
            </a:extLst>
          </p:cNvPr>
          <p:cNvSpPr txBox="1"/>
          <p:nvPr/>
        </p:nvSpPr>
        <p:spPr>
          <a:xfrm>
            <a:off x="3643306" y="2214554"/>
            <a:ext cx="4786346" cy="1569660"/>
          </a:xfrm>
          <a:prstGeom prst="rect">
            <a:avLst/>
          </a:prstGeom>
          <a:noFill/>
        </p:spPr>
        <p:txBody>
          <a:bodyPr>
            <a:spAutoFit/>
          </a:bodyPr>
          <a:lstStyle/>
          <a:p>
            <a:pPr algn="ctr" fontAlgn="auto">
              <a:spcBef>
                <a:spcPts val="0"/>
              </a:spcBef>
              <a:spcAft>
                <a:spcPts val="0"/>
              </a:spcAft>
              <a:defRPr/>
            </a:pPr>
            <a:r>
              <a:rPr lang="pt-BR" sz="3200" b="1" dirty="0">
                <a:ln w="19050">
                  <a:solidFill>
                    <a:schemeClr val="tx1"/>
                  </a:solidFill>
                </a:ln>
                <a:solidFill>
                  <a:srgbClr val="FFC000"/>
                </a:solidFill>
                <a:latin typeface="Arial Black" pitchFamily="34" charset="0"/>
              </a:rPr>
              <a:t>7 – Guia a toda verdade </a:t>
            </a:r>
          </a:p>
          <a:p>
            <a:pPr algn="ctr" fontAlgn="auto">
              <a:spcBef>
                <a:spcPts val="0"/>
              </a:spcBef>
              <a:spcAft>
                <a:spcPts val="0"/>
              </a:spcAft>
              <a:defRPr/>
            </a:pPr>
            <a:endParaRPr lang="pt-BR" sz="3200" b="1" dirty="0">
              <a:ln w="19050">
                <a:solidFill>
                  <a:schemeClr val="tx1"/>
                </a:solidFill>
              </a:ln>
              <a:solidFill>
                <a:srgbClr val="FFC000"/>
              </a:solidFill>
              <a:latin typeface="Arial Black" pitchFamily="34" charset="0"/>
            </a:endParaRP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CaixaDeTexto 3">
            <a:extLst>
              <a:ext uri="{FF2B5EF4-FFF2-40B4-BE49-F238E27FC236}">
                <a16:creationId xmlns:a16="http://schemas.microsoft.com/office/drawing/2014/main" id="{5AD7BADD-6441-49CA-88B8-EBBF6E976863}"/>
              </a:ext>
            </a:extLst>
          </p:cNvPr>
          <p:cNvSpPr txBox="1">
            <a:spLocks noChangeArrowheads="1"/>
          </p:cNvSpPr>
          <p:nvPr/>
        </p:nvSpPr>
        <p:spPr bwMode="auto">
          <a:xfrm>
            <a:off x="2000250" y="2071688"/>
            <a:ext cx="47863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"Quando vier aquele Espírito de verdade, Ele vos guiará em toda a verdade.“</a:t>
            </a:r>
          </a:p>
          <a:p>
            <a:pPr algn="ctr" eaLnBrk="1" hangingPunct="1"/>
            <a:endParaRPr lang="pt-BR" altLang="pt-BR" sz="2800" b="1">
              <a:solidFill>
                <a:schemeClr val="bg1"/>
              </a:solidFill>
            </a:endParaRPr>
          </a:p>
          <a:p>
            <a:pPr algn="ctr" eaLnBrk="1" hangingPunct="1"/>
            <a:r>
              <a:rPr lang="pt-BR" altLang="pt-BR" sz="2800" b="1">
                <a:solidFill>
                  <a:schemeClr val="bg1"/>
                </a:solidFill>
              </a:rPr>
              <a:t>João 16:13. </a:t>
            </a: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749BA42-0339-48F6-A49F-50C602CCDF87}"/>
              </a:ext>
            </a:extLst>
          </p:cNvPr>
          <p:cNvSpPr txBox="1"/>
          <p:nvPr/>
        </p:nvSpPr>
        <p:spPr>
          <a:xfrm>
            <a:off x="1285852" y="2071678"/>
            <a:ext cx="6572296" cy="2739211"/>
          </a:xfrm>
          <a:prstGeom prst="rect">
            <a:avLst/>
          </a:prstGeom>
          <a:noFill/>
        </p:spPr>
        <p:txBody>
          <a:bodyPr>
            <a:spAutoFit/>
          </a:bodyPr>
          <a:lstStyle/>
          <a:p>
            <a:pPr algn="ctr" fontAlgn="auto">
              <a:spcBef>
                <a:spcPts val="0"/>
              </a:spcBef>
              <a:spcAft>
                <a:spcPts val="0"/>
              </a:spcAft>
              <a:defRPr/>
            </a:pPr>
            <a:r>
              <a:rPr lang="pt-BR" sz="48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III - O grande Guia e Líder da Igreja</a:t>
            </a:r>
          </a:p>
          <a:p>
            <a:pPr algn="ctr" fontAlgn="auto">
              <a:spcBef>
                <a:spcPts val="0"/>
              </a:spcBef>
              <a:spcAft>
                <a:spcPts val="0"/>
              </a:spcAft>
              <a:defRPr/>
            </a:pPr>
            <a:endParaRPr lang="pt-BR" sz="2800" b="1" dirty="0">
              <a:ln w="19050">
                <a:solidFill>
                  <a:schemeClr val="tx1"/>
                </a:solidFill>
              </a:ln>
              <a:solidFill>
                <a:srgbClr val="FFC000"/>
              </a:solidFill>
              <a:latin typeface="Arial Black" pitchFamily="34" charset="0"/>
            </a:endParaRP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CaixaDeTexto 3">
            <a:extLst>
              <a:ext uri="{FF2B5EF4-FFF2-40B4-BE49-F238E27FC236}">
                <a16:creationId xmlns:a16="http://schemas.microsoft.com/office/drawing/2014/main" id="{0255397E-D7B7-4BD4-8BB2-C658F7D16123}"/>
              </a:ext>
            </a:extLst>
          </p:cNvPr>
          <p:cNvSpPr txBox="1">
            <a:spLocks noChangeArrowheads="1"/>
          </p:cNvSpPr>
          <p:nvPr/>
        </p:nvSpPr>
        <p:spPr bwMode="auto">
          <a:xfrm>
            <a:off x="3929063" y="1428750"/>
            <a:ext cx="47863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Ele guia na compreensão da verdade, atua diretamente no interior da pessoa. Assim é criada a base espiritual que dá a dinâmica da missão. Em todos os tempos, esse foi o trabalho do Espírito Santo.</a:t>
            </a: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CaixaDeTexto 3">
            <a:extLst>
              <a:ext uri="{FF2B5EF4-FFF2-40B4-BE49-F238E27FC236}">
                <a16:creationId xmlns:a16="http://schemas.microsoft.com/office/drawing/2014/main" id="{2837F49E-3DE4-4FEF-9F3E-EA067A851F67}"/>
              </a:ext>
            </a:extLst>
          </p:cNvPr>
          <p:cNvSpPr txBox="1">
            <a:spLocks noChangeArrowheads="1"/>
          </p:cNvSpPr>
          <p:nvPr/>
        </p:nvSpPr>
        <p:spPr bwMode="auto">
          <a:xfrm>
            <a:off x="785813" y="1571625"/>
            <a:ext cx="44291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Foi o guia dos patriarcas como guardiões dos preceitos divinos, para a igreja no deserto, foi o provedor do maná, da água e foi também o "bom Espírito, para os ensinar". Nee. 9:20.</a:t>
            </a: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9123453-86BD-4FB5-9641-43B17A3CC952}"/>
              </a:ext>
            </a:extLst>
          </p:cNvPr>
          <p:cNvSpPr txBox="1"/>
          <p:nvPr/>
        </p:nvSpPr>
        <p:spPr>
          <a:xfrm>
            <a:off x="1000100" y="1571612"/>
            <a:ext cx="7215238" cy="3970318"/>
          </a:xfrm>
          <a:prstGeom prst="rect">
            <a:avLst/>
          </a:prstGeom>
          <a:noFill/>
        </p:spPr>
        <p:txBody>
          <a:bodyPr>
            <a:spAutoFit/>
          </a:bodyPr>
          <a:lstStyle/>
          <a:p>
            <a:pPr algn="ctr" fontAlgn="auto">
              <a:spcBef>
                <a:spcPts val="0"/>
              </a:spcBef>
              <a:spcAft>
                <a:spcPts val="0"/>
              </a:spcAft>
              <a:defRPr/>
            </a:pPr>
            <a:r>
              <a:rPr lang="pt-BR" sz="2800" b="1" dirty="0">
                <a:solidFill>
                  <a:schemeClr val="bg1"/>
                </a:solidFill>
              </a:rPr>
              <a:t> “Eis que vou hoje pelo caminho de toda a terra; e vós bem sabeis, de todo o vosso coração, e de toda a vossa alma, que nem uma só promessa caiu de todas as boas palavras que falou de vós o SENHOR, vosso Deus; todas vos sobrevieram, nenhuma delas falhou.” </a:t>
            </a:r>
          </a:p>
          <a:p>
            <a:pPr algn="ctr" fontAlgn="auto">
              <a:spcBef>
                <a:spcPts val="0"/>
              </a:spcBef>
              <a:spcAft>
                <a:spcPts val="0"/>
              </a:spcAft>
              <a:defRPr/>
            </a:pPr>
            <a:endParaRPr lang="pt-BR" sz="2800" b="1" dirty="0">
              <a:solidFill>
                <a:schemeClr val="bg1"/>
              </a:solidFill>
            </a:endParaRPr>
          </a:p>
          <a:p>
            <a:pPr algn="ctr" fontAlgn="auto">
              <a:spcBef>
                <a:spcPts val="0"/>
              </a:spcBef>
              <a:spcAft>
                <a:spcPts val="0"/>
              </a:spcAft>
              <a:defRPr/>
            </a:pPr>
            <a:r>
              <a:rPr lang="pt-BR" sz="2800" b="1" dirty="0">
                <a:solidFill>
                  <a:schemeClr val="bg1"/>
                </a:solidFill>
              </a:rPr>
              <a:t>Josué 23:14. </a:t>
            </a:r>
            <a:endParaRPr lang="pt-BR" sz="2800" b="1" dirty="0">
              <a:ln w="19050">
                <a:solidFill>
                  <a:schemeClr val="tx1"/>
                </a:solidFill>
              </a:ln>
              <a:solidFill>
                <a:schemeClr val="bg1"/>
              </a:solidFill>
            </a:endParaRPr>
          </a:p>
        </p:txBody>
      </p:sp>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CaixaDeTexto 3">
            <a:extLst>
              <a:ext uri="{FF2B5EF4-FFF2-40B4-BE49-F238E27FC236}">
                <a16:creationId xmlns:a16="http://schemas.microsoft.com/office/drawing/2014/main" id="{0A614FE6-E94C-4425-A330-D4273A443215}"/>
              </a:ext>
            </a:extLst>
          </p:cNvPr>
          <p:cNvSpPr txBox="1">
            <a:spLocks noChangeArrowheads="1"/>
          </p:cNvSpPr>
          <p:nvPr/>
        </p:nvSpPr>
        <p:spPr bwMode="auto">
          <a:xfrm>
            <a:off x="3714750" y="2071688"/>
            <a:ext cx="47863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Foi mediante o poder do Espírito Santo que na idade escura os cristãos valdenses ajudaram a preparar o caminho para a Reforma. </a:t>
            </a:r>
          </a:p>
        </p:txBody>
      </p:sp>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CaixaDeTexto 3">
            <a:extLst>
              <a:ext uri="{FF2B5EF4-FFF2-40B4-BE49-F238E27FC236}">
                <a16:creationId xmlns:a16="http://schemas.microsoft.com/office/drawing/2014/main" id="{A3410647-7955-4760-94A7-39A41D9835EF}"/>
              </a:ext>
            </a:extLst>
          </p:cNvPr>
          <p:cNvSpPr txBox="1">
            <a:spLocks noChangeArrowheads="1"/>
          </p:cNvSpPr>
          <p:nvPr/>
        </p:nvSpPr>
        <p:spPr bwMode="auto">
          <a:xfrm>
            <a:off x="428625" y="1143000"/>
            <a:ext cx="50720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Foi o mesmo poder que deu êxito aos esforços de nobres homens e mulheres que abriram o caminho para o estabelecimento das modernas missões, e para a tradução da Bíblia para as línguas e dialetos de todas as nações e povos.</a:t>
            </a:r>
          </a:p>
          <a:p>
            <a:pPr algn="ctr" eaLnBrk="1" hangingPunct="1"/>
            <a:endParaRPr lang="pt-BR" altLang="pt-BR" sz="2800" b="1">
              <a:solidFill>
                <a:schemeClr val="bg1"/>
              </a:solidFill>
            </a:endParaRPr>
          </a:p>
          <a:p>
            <a:pPr algn="ctr" eaLnBrk="1" hangingPunct="1"/>
            <a:r>
              <a:rPr lang="pt-BR" altLang="pt-BR" sz="2000" b="1">
                <a:solidFill>
                  <a:schemeClr val="bg1"/>
                </a:solidFill>
              </a:rPr>
              <a:t>Atos dos apóstolos, pág. 53.</a:t>
            </a:r>
            <a:endParaRPr lang="pt-BR" altLang="pt-BR" sz="2800" b="1">
              <a:solidFill>
                <a:schemeClr val="bg1"/>
              </a:solidFill>
            </a:endParaRPr>
          </a:p>
        </p:txBody>
      </p:sp>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CaixaDeTexto 3">
            <a:extLst>
              <a:ext uri="{FF2B5EF4-FFF2-40B4-BE49-F238E27FC236}">
                <a16:creationId xmlns:a16="http://schemas.microsoft.com/office/drawing/2014/main" id="{D37EC85F-3577-481E-A124-CF1B0B650772}"/>
              </a:ext>
            </a:extLst>
          </p:cNvPr>
          <p:cNvSpPr txBox="1">
            <a:spLocks noChangeArrowheads="1"/>
          </p:cNvSpPr>
          <p:nvPr/>
        </p:nvSpPr>
        <p:spPr bwMode="auto">
          <a:xfrm>
            <a:off x="3714750" y="1357313"/>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 nos últimos dias acontecerá, diz Deus, que do Meu Espírito derramarei sobre toda a carne." Joel 2:23. </a:t>
            </a:r>
          </a:p>
          <a:p>
            <a:pPr algn="ctr" eaLnBrk="1" hangingPunct="1"/>
            <a:endParaRPr lang="pt-BR" altLang="pt-BR" sz="2800" b="1">
              <a:solidFill>
                <a:schemeClr val="bg1"/>
              </a:solidFill>
            </a:endParaRPr>
          </a:p>
          <a:p>
            <a:pPr algn="ctr" eaLnBrk="1" hangingPunct="1"/>
            <a:r>
              <a:rPr lang="pt-BR" altLang="pt-BR" sz="2800" b="1">
                <a:solidFill>
                  <a:schemeClr val="bg1"/>
                </a:solidFill>
              </a:rPr>
              <a:t>"E acontecerá que todo aquele que invocar o nome do Senhor será salvo." Atos 2:17 e 21.</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E9AC9D7-F198-4657-8171-EF85DC3D5AFF}"/>
              </a:ext>
            </a:extLst>
          </p:cNvPr>
          <p:cNvSpPr txBox="1"/>
          <p:nvPr/>
        </p:nvSpPr>
        <p:spPr>
          <a:xfrm>
            <a:off x="642910" y="1857364"/>
            <a:ext cx="8072494" cy="3046988"/>
          </a:xfrm>
          <a:prstGeom prst="rect">
            <a:avLst/>
          </a:prstGeom>
          <a:noFill/>
        </p:spPr>
        <p:txBody>
          <a:bodyPr>
            <a:spAutoFit/>
          </a:bodyPr>
          <a:lstStyle/>
          <a:p>
            <a:pPr algn="ctr" fontAlgn="auto">
              <a:spcBef>
                <a:spcPts val="0"/>
              </a:spcBef>
              <a:spcAft>
                <a:spcPts val="0"/>
              </a:spcAft>
              <a:defRPr/>
            </a:pPr>
            <a:r>
              <a:rPr lang="pt-BR" sz="4800" b="1" cap="all" dirty="0">
                <a:ln>
                  <a:solidFill>
                    <a:sysClr val="windowText" lastClr="000000"/>
                  </a:solidFill>
                </a:ln>
                <a:solidFill>
                  <a:srgbClr val="FFFF00"/>
                </a:solidFill>
                <a:latin typeface="Arial Black" pitchFamily="34" charset="0"/>
              </a:rPr>
              <a:t>I – A vontade de Deus na Bíblia – Só por meio do Espírito Santo </a:t>
            </a:r>
          </a:p>
        </p:txBody>
      </p:sp>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CaixaDeTexto 3">
            <a:extLst>
              <a:ext uri="{FF2B5EF4-FFF2-40B4-BE49-F238E27FC236}">
                <a16:creationId xmlns:a16="http://schemas.microsoft.com/office/drawing/2014/main" id="{4A463AD5-FAFD-4CFA-B6AC-363AD37897C1}"/>
              </a:ext>
            </a:extLst>
          </p:cNvPr>
          <p:cNvSpPr txBox="1">
            <a:spLocks noChangeArrowheads="1"/>
          </p:cNvSpPr>
          <p:nvPr/>
        </p:nvSpPr>
        <p:spPr bwMode="auto">
          <a:xfrm>
            <a:off x="785813" y="1714500"/>
            <a:ext cx="7715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grande obra do evangelho não deverá encerrar-se com menor manifestação do poder de Deus do que a que assinalou o seu início. As profecias que se cumpriram no derramamento da chuva temporã no início do evangelho, devem novamente cumprir-se na chuva serôdia, no final do mesmo...</a:t>
            </a:r>
          </a:p>
        </p:txBody>
      </p:sp>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CaixaDeTexto 3">
            <a:extLst>
              <a:ext uri="{FF2B5EF4-FFF2-40B4-BE49-F238E27FC236}">
                <a16:creationId xmlns:a16="http://schemas.microsoft.com/office/drawing/2014/main" id="{0E045991-3B0E-45E4-8E0E-0E03394C5A65}"/>
              </a:ext>
            </a:extLst>
          </p:cNvPr>
          <p:cNvSpPr txBox="1">
            <a:spLocks noChangeArrowheads="1"/>
          </p:cNvSpPr>
          <p:nvPr/>
        </p:nvSpPr>
        <p:spPr bwMode="auto">
          <a:xfrm>
            <a:off x="857250" y="1928813"/>
            <a:ext cx="74295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...Servos de Deus, com o rosto iluminado e a resplandecer de santa consagração, apressar-se-ão de um lugar para outro para proclamar a mensagem do Céu. Por milhares de vozes em toda a extensão da Terra, será dada a advertência... </a:t>
            </a:r>
          </a:p>
        </p:txBody>
      </p:sp>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CaixaDeTexto 3">
            <a:extLst>
              <a:ext uri="{FF2B5EF4-FFF2-40B4-BE49-F238E27FC236}">
                <a16:creationId xmlns:a16="http://schemas.microsoft.com/office/drawing/2014/main" id="{EF7164FE-0BB0-4464-A5C7-3976BFD9315E}"/>
              </a:ext>
            </a:extLst>
          </p:cNvPr>
          <p:cNvSpPr txBox="1">
            <a:spLocks noChangeArrowheads="1"/>
          </p:cNvSpPr>
          <p:nvPr/>
        </p:nvSpPr>
        <p:spPr bwMode="auto">
          <a:xfrm>
            <a:off x="785813" y="1785938"/>
            <a:ext cx="73580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...Operar-se-ão prodígios, os doentes serão curados, e sinais e maravilhas seguirão aos crentes. Satanás também opera com prodígios de mentira, fazendo mesmo descer fogo do céu, à vista dos homens.”</a:t>
            </a:r>
          </a:p>
          <a:p>
            <a:pPr algn="ctr" eaLnBrk="1" hangingPunct="1"/>
            <a:endParaRPr lang="pt-BR" altLang="pt-BR" sz="2800" b="1">
              <a:solidFill>
                <a:schemeClr val="bg1"/>
              </a:solidFill>
            </a:endParaRPr>
          </a:p>
          <a:p>
            <a:pPr algn="ctr" eaLnBrk="1" hangingPunct="1"/>
            <a:r>
              <a:rPr lang="pt-BR" altLang="pt-BR" sz="2800" b="1">
                <a:solidFill>
                  <a:schemeClr val="bg1"/>
                </a:solidFill>
              </a:rPr>
              <a:t>GC. pág.  611</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CaixaDeTexto 3">
            <a:extLst>
              <a:ext uri="{FF2B5EF4-FFF2-40B4-BE49-F238E27FC236}">
                <a16:creationId xmlns:a16="http://schemas.microsoft.com/office/drawing/2014/main" id="{9F38DCE8-4DA4-4A86-BE1F-16B58C2D8E01}"/>
              </a:ext>
            </a:extLst>
          </p:cNvPr>
          <p:cNvSpPr txBox="1">
            <a:spLocks noChangeArrowheads="1"/>
          </p:cNvSpPr>
          <p:nvPr/>
        </p:nvSpPr>
        <p:spPr bwMode="auto">
          <a:xfrm>
            <a:off x="3857625" y="1571625"/>
            <a:ext cx="48577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Bíblia é a vontade expressa de Deus que chegou a nós por meio do Espírito Santo. Sendo Deus Ele sabe qual é a necessidade espiritual diária e guia Àquele que pode satisfazê-la completamente. </a:t>
            </a: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CaixaDeTexto 3">
            <a:extLst>
              <a:ext uri="{FF2B5EF4-FFF2-40B4-BE49-F238E27FC236}">
                <a16:creationId xmlns:a16="http://schemas.microsoft.com/office/drawing/2014/main" id="{8E143659-5947-4F51-8237-8355580BE749}"/>
              </a:ext>
            </a:extLst>
          </p:cNvPr>
          <p:cNvSpPr txBox="1">
            <a:spLocks noChangeArrowheads="1"/>
          </p:cNvSpPr>
          <p:nvPr/>
        </p:nvSpPr>
        <p:spPr bwMode="auto">
          <a:xfrm>
            <a:off x="1143000" y="2071688"/>
            <a:ext cx="6858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“Porque a profecia nunca foi produzida por vontade de homem algum, mas os homens santos de Deus falaram inspirados pelo Espírito Santo.”</a:t>
            </a:r>
          </a:p>
          <a:p>
            <a:pPr algn="ctr" eaLnBrk="1" hangingPunct="1"/>
            <a:endParaRPr lang="pt-BR" altLang="pt-BR" sz="2800" b="1">
              <a:solidFill>
                <a:schemeClr val="bg1"/>
              </a:solidFill>
            </a:endParaRPr>
          </a:p>
          <a:p>
            <a:pPr algn="ctr" eaLnBrk="1" hangingPunct="1"/>
            <a:r>
              <a:rPr lang="pt-BR" altLang="pt-BR" sz="2800" b="1">
                <a:solidFill>
                  <a:schemeClr val="bg1"/>
                </a:solidFill>
              </a:rPr>
              <a:t>II Pedro 1: 21</a:t>
            </a: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CaixaDeTexto 3">
            <a:extLst>
              <a:ext uri="{FF2B5EF4-FFF2-40B4-BE49-F238E27FC236}">
                <a16:creationId xmlns:a16="http://schemas.microsoft.com/office/drawing/2014/main" id="{E0ACB68E-3C47-4BDB-B043-4E87B5D84987}"/>
              </a:ext>
            </a:extLst>
          </p:cNvPr>
          <p:cNvSpPr txBox="1">
            <a:spLocks noChangeArrowheads="1"/>
          </p:cNvSpPr>
          <p:nvPr/>
        </p:nvSpPr>
        <p:spPr bwMode="auto">
          <a:xfrm>
            <a:off x="1071563" y="2214563"/>
            <a:ext cx="67865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"Ninguém sabe as coisas de Deus, senão o Espírito de Deus. Porque o Espírito penetra todas as coisas, ainda as profundezas de Deus.“</a:t>
            </a:r>
          </a:p>
          <a:p>
            <a:pPr algn="ctr" eaLnBrk="1" hangingPunct="1"/>
            <a:endParaRPr lang="pt-BR" altLang="pt-BR" sz="2800" b="1">
              <a:solidFill>
                <a:schemeClr val="bg1"/>
              </a:solidFill>
            </a:endParaRPr>
          </a:p>
          <a:p>
            <a:pPr algn="ctr" eaLnBrk="1" hangingPunct="1"/>
            <a:r>
              <a:rPr lang="pt-BR" altLang="pt-BR" sz="2800" b="1">
                <a:solidFill>
                  <a:schemeClr val="bg1"/>
                </a:solidFill>
              </a:rPr>
              <a:t>I Cor. 2:11 e 10 </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CaixaDeTexto 3">
            <a:extLst>
              <a:ext uri="{FF2B5EF4-FFF2-40B4-BE49-F238E27FC236}">
                <a16:creationId xmlns:a16="http://schemas.microsoft.com/office/drawing/2014/main" id="{8D4B2BCD-C628-493D-9C98-C2C5ED8E36C5}"/>
              </a:ext>
            </a:extLst>
          </p:cNvPr>
          <p:cNvSpPr txBox="1">
            <a:spLocks noChangeArrowheads="1"/>
          </p:cNvSpPr>
          <p:nvPr/>
        </p:nvSpPr>
        <p:spPr bwMode="auto">
          <a:xfrm>
            <a:off x="4429125" y="928688"/>
            <a:ext cx="44291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Salvador profetizou que unicamente por meio do Espírito Santo toda a verdade seria conhecida. Ele disse: "Quando vier aquele Espírito da verdade, Ele vos guiará em toda a verdade... porque há de receber do que é Meu, e vo-lo há de anunciar." João 16:13 e 14. </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CaixaDeTexto 3">
            <a:extLst>
              <a:ext uri="{FF2B5EF4-FFF2-40B4-BE49-F238E27FC236}">
                <a16:creationId xmlns:a16="http://schemas.microsoft.com/office/drawing/2014/main" id="{82D802F4-8796-41B0-909A-9D351787109D}"/>
              </a:ext>
            </a:extLst>
          </p:cNvPr>
          <p:cNvSpPr txBox="1">
            <a:spLocks noChangeArrowheads="1"/>
          </p:cNvSpPr>
          <p:nvPr/>
        </p:nvSpPr>
        <p:spPr bwMode="auto">
          <a:xfrm>
            <a:off x="4000500" y="1857375"/>
            <a:ext cx="4786313"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“Só nos é possível chegar a compreender a Palavra de Deus mediante a iluminação do Espírito pelo qual ela foi dada”. </a:t>
            </a:r>
          </a:p>
          <a:p>
            <a:pPr algn="ctr" eaLnBrk="1" hangingPunct="1"/>
            <a:endParaRPr lang="pt-BR" altLang="pt-BR" sz="2800" b="1">
              <a:solidFill>
                <a:schemeClr val="bg1"/>
              </a:solidFill>
            </a:endParaRPr>
          </a:p>
          <a:p>
            <a:pPr algn="ctr" eaLnBrk="1" hangingPunct="1"/>
            <a:r>
              <a:rPr lang="pt-BR" altLang="pt-BR" sz="2000" b="1">
                <a:solidFill>
                  <a:schemeClr val="bg1"/>
                </a:solidFill>
              </a:rPr>
              <a:t>Caminho para Cristo, pág. 109. </a:t>
            </a:r>
            <a:endParaRPr lang="pt-BR" altLang="pt-BR" sz="2800" b="1">
              <a:solidFill>
                <a:schemeClr val="bg1"/>
              </a:solidFill>
            </a:endParaRPr>
          </a:p>
        </p:txBody>
      </p:sp>
    </p:spTree>
  </p:cSld>
  <p:clrMapOvr>
    <a:masterClrMapping/>
  </p:clrMapOvr>
  <p:transition>
    <p:randomBa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1401</Words>
  <Application>Microsoft Office PowerPoint</Application>
  <PresentationFormat>Apresentação na tela (4:3)</PresentationFormat>
  <Paragraphs>126</Paragraphs>
  <Slides>42</Slides>
  <Notes>42</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42</vt:i4>
      </vt:variant>
    </vt:vector>
  </HeadingPairs>
  <TitlesOfParts>
    <vt:vector size="45"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ES e a Compreensao da Palavra</dc:title>
  <dc:subject>www.4tons.com</dc:subject>
  <dc:creator>Pr. MARCELO AUGUSTO DE CARVALHO</dc:creator>
  <cp:keywords>www.4tons.com</cp:keywords>
  <dc:description>COMÉRCIO PROIBIDO. USO PESSOAL</dc:description>
  <cp:lastModifiedBy>Pr. Marcelo Carvalho</cp:lastModifiedBy>
  <cp:revision>1</cp:revision>
  <dcterms:created xsi:type="dcterms:W3CDTF">2009-06-21T19:14:50Z</dcterms:created>
  <dcterms:modified xsi:type="dcterms:W3CDTF">2019-10-21T12:20:46Z</dcterms:modified>
</cp:coreProperties>
</file>