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2" r:id="rId3"/>
    <p:sldId id="263" r:id="rId4"/>
    <p:sldId id="257" r:id="rId5"/>
    <p:sldId id="258" r:id="rId6"/>
    <p:sldId id="265" r:id="rId7"/>
    <p:sldId id="266" r:id="rId8"/>
    <p:sldId id="267" r:id="rId9"/>
    <p:sldId id="295" r:id="rId10"/>
    <p:sldId id="268" r:id="rId11"/>
    <p:sldId id="269" r:id="rId12"/>
    <p:sldId id="271"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511D9C97-5542-4D0B-B8BF-0C16B7FC06D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pt-BR"/>
          </a:p>
        </p:txBody>
      </p:sp>
      <p:sp>
        <p:nvSpPr>
          <p:cNvPr id="3" name="Espaço Reservado para Data 2">
            <a:extLst>
              <a:ext uri="{FF2B5EF4-FFF2-40B4-BE49-F238E27FC236}">
                <a16:creationId xmlns:a16="http://schemas.microsoft.com/office/drawing/2014/main" id="{52A458AE-B086-436A-8B1D-F22A7902BD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mn-cs"/>
              </a:defRPr>
            </a:lvl1pPr>
          </a:lstStyle>
          <a:p>
            <a:pPr>
              <a:defRPr/>
            </a:pPr>
            <a:fld id="{6F5F8F61-CDAB-4081-99F1-BE9615062F3B}" type="datetimeFigureOut">
              <a:rPr lang="pt-BR"/>
              <a:pPr>
                <a:defRPr/>
              </a:pPr>
              <a:t>21/10/2019</a:t>
            </a:fld>
            <a:endParaRPr lang="pt-BR"/>
          </a:p>
        </p:txBody>
      </p:sp>
      <p:sp>
        <p:nvSpPr>
          <p:cNvPr id="4" name="Espaço Reservado para Imagem de Slide 3">
            <a:extLst>
              <a:ext uri="{FF2B5EF4-FFF2-40B4-BE49-F238E27FC236}">
                <a16:creationId xmlns:a16="http://schemas.microsoft.com/office/drawing/2014/main" id="{9335E5C6-419C-47AE-BA90-3B83A67FB7A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9408DE2D-7ADD-4BDF-A8EF-900B4287534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DBBF46F0-31B8-45B8-88C1-1F783E07B2A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id="{BE907DAA-3694-4C93-A101-538F94D8533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CC9284-97CA-4863-9405-18021914BB3E}"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a:extLst>
              <a:ext uri="{FF2B5EF4-FFF2-40B4-BE49-F238E27FC236}">
                <a16:creationId xmlns:a16="http://schemas.microsoft.com/office/drawing/2014/main" id="{462A19ED-D706-46D4-8BCD-515087280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a:extLst>
              <a:ext uri="{FF2B5EF4-FFF2-40B4-BE49-F238E27FC236}">
                <a16:creationId xmlns:a16="http://schemas.microsoft.com/office/drawing/2014/main" id="{DAB7A55B-0490-4347-BB9B-38C82F54E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38916" name="Espaço Reservado para Número de Slide 3">
            <a:extLst>
              <a:ext uri="{FF2B5EF4-FFF2-40B4-BE49-F238E27FC236}">
                <a16:creationId xmlns:a16="http://schemas.microsoft.com/office/drawing/2014/main" id="{38B1E7F4-013C-4D62-B5A9-57C256412D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A37749-3E28-4A5F-B661-8D1C81B138CF}" type="slidenum">
              <a:rPr lang="pt-BR" altLang="pt-BR"/>
              <a:pPr eaLnBrk="1" hangingPunct="1"/>
              <a:t>1</a:t>
            </a:fld>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a:extLst>
              <a:ext uri="{FF2B5EF4-FFF2-40B4-BE49-F238E27FC236}">
                <a16:creationId xmlns:a16="http://schemas.microsoft.com/office/drawing/2014/main" id="{0CCAF9C9-3F34-474B-9297-9E50FB1D1F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a:extLst>
              <a:ext uri="{FF2B5EF4-FFF2-40B4-BE49-F238E27FC236}">
                <a16:creationId xmlns:a16="http://schemas.microsoft.com/office/drawing/2014/main" id="{21899F1D-5724-441C-B13D-91F2CA861A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8132" name="Espaço Reservado para Número de Slide 3">
            <a:extLst>
              <a:ext uri="{FF2B5EF4-FFF2-40B4-BE49-F238E27FC236}">
                <a16:creationId xmlns:a16="http://schemas.microsoft.com/office/drawing/2014/main" id="{A8F05E38-0065-43D7-946B-0DC48246B9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2D1D22-8F9F-4C22-82A9-5F2CC5AA9795}" type="slidenum">
              <a:rPr lang="pt-BR" altLang="pt-BR"/>
              <a:pPr eaLnBrk="1" hangingPunct="1"/>
              <a:t>10</a:t>
            </a:fld>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a:extLst>
              <a:ext uri="{FF2B5EF4-FFF2-40B4-BE49-F238E27FC236}">
                <a16:creationId xmlns:a16="http://schemas.microsoft.com/office/drawing/2014/main" id="{16A0ECD0-2C9A-4BD8-A680-BD20800DE2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a:extLst>
              <a:ext uri="{FF2B5EF4-FFF2-40B4-BE49-F238E27FC236}">
                <a16:creationId xmlns:a16="http://schemas.microsoft.com/office/drawing/2014/main" id="{9302DA7F-6341-4BB9-9289-D92C9F8EA9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9156" name="Espaço Reservado para Número de Slide 3">
            <a:extLst>
              <a:ext uri="{FF2B5EF4-FFF2-40B4-BE49-F238E27FC236}">
                <a16:creationId xmlns:a16="http://schemas.microsoft.com/office/drawing/2014/main" id="{1CA257DE-EA82-4063-87D1-43CEE648A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E17F48-3C22-4BC1-8630-ABC9A784A901}" type="slidenum">
              <a:rPr lang="pt-BR" altLang="pt-BR"/>
              <a:pPr eaLnBrk="1" hangingPunct="1"/>
              <a:t>11</a:t>
            </a:fld>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a:extLst>
              <a:ext uri="{FF2B5EF4-FFF2-40B4-BE49-F238E27FC236}">
                <a16:creationId xmlns:a16="http://schemas.microsoft.com/office/drawing/2014/main" id="{A5D2913C-BADE-4CFA-9E36-DAD953BE1B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a:extLst>
              <a:ext uri="{FF2B5EF4-FFF2-40B4-BE49-F238E27FC236}">
                <a16:creationId xmlns:a16="http://schemas.microsoft.com/office/drawing/2014/main" id="{189B8E0B-AAD5-430F-ABF7-1513F9768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0180" name="Espaço Reservado para Número de Slide 3">
            <a:extLst>
              <a:ext uri="{FF2B5EF4-FFF2-40B4-BE49-F238E27FC236}">
                <a16:creationId xmlns:a16="http://schemas.microsoft.com/office/drawing/2014/main" id="{9284B60A-B6CE-4436-9D41-2EC5C1185A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2EBB13-CE7B-40E0-BF01-47E2A8E1EEB6}" type="slidenum">
              <a:rPr lang="pt-BR" altLang="pt-BR"/>
              <a:pPr eaLnBrk="1" hangingPunct="1"/>
              <a:t>12</a:t>
            </a:fld>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a:extLst>
              <a:ext uri="{FF2B5EF4-FFF2-40B4-BE49-F238E27FC236}">
                <a16:creationId xmlns:a16="http://schemas.microsoft.com/office/drawing/2014/main" id="{A0E29E9B-6005-4F8F-BFF5-9EA2CC027D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a:extLst>
              <a:ext uri="{FF2B5EF4-FFF2-40B4-BE49-F238E27FC236}">
                <a16:creationId xmlns:a16="http://schemas.microsoft.com/office/drawing/2014/main" id="{ECEC4FED-7CA0-45A9-90CF-E7F881947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1204" name="Espaço Reservado para Número de Slide 3">
            <a:extLst>
              <a:ext uri="{FF2B5EF4-FFF2-40B4-BE49-F238E27FC236}">
                <a16:creationId xmlns:a16="http://schemas.microsoft.com/office/drawing/2014/main" id="{1E71F5E4-CB84-423A-9577-F0FE7786F3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A31F5D-6561-4431-A350-665293259A06}" type="slidenum">
              <a:rPr lang="pt-BR" altLang="pt-BR"/>
              <a:pPr eaLnBrk="1" hangingPunct="1"/>
              <a:t>13</a:t>
            </a:fld>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a:extLst>
              <a:ext uri="{FF2B5EF4-FFF2-40B4-BE49-F238E27FC236}">
                <a16:creationId xmlns:a16="http://schemas.microsoft.com/office/drawing/2014/main" id="{566E3574-7AB3-4564-8AFF-2791BB34E4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a:extLst>
              <a:ext uri="{FF2B5EF4-FFF2-40B4-BE49-F238E27FC236}">
                <a16:creationId xmlns:a16="http://schemas.microsoft.com/office/drawing/2014/main" id="{FA33CC2E-E75A-486B-A04E-AE20602E8C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2228" name="Espaço Reservado para Número de Slide 3">
            <a:extLst>
              <a:ext uri="{FF2B5EF4-FFF2-40B4-BE49-F238E27FC236}">
                <a16:creationId xmlns:a16="http://schemas.microsoft.com/office/drawing/2014/main" id="{CC4C9464-D769-4942-9099-FCD31CD2E4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35429E-7DA6-47A7-AA21-9E2891F5D5BC}" type="slidenum">
              <a:rPr lang="pt-BR" altLang="pt-BR"/>
              <a:pPr eaLnBrk="1" hangingPunct="1"/>
              <a:t>14</a:t>
            </a:fld>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a:extLst>
              <a:ext uri="{FF2B5EF4-FFF2-40B4-BE49-F238E27FC236}">
                <a16:creationId xmlns:a16="http://schemas.microsoft.com/office/drawing/2014/main" id="{7322B46B-0C8E-4471-B868-B55577D20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a:extLst>
              <a:ext uri="{FF2B5EF4-FFF2-40B4-BE49-F238E27FC236}">
                <a16:creationId xmlns:a16="http://schemas.microsoft.com/office/drawing/2014/main" id="{FBC2FA8F-602D-4BFD-993B-6D850C1ED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3252" name="Espaço Reservado para Número de Slide 3">
            <a:extLst>
              <a:ext uri="{FF2B5EF4-FFF2-40B4-BE49-F238E27FC236}">
                <a16:creationId xmlns:a16="http://schemas.microsoft.com/office/drawing/2014/main" id="{CA6D4ABB-6CE1-4FB6-8CDF-A90BE835D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3C9A47-EB5A-4095-AF93-E1A474DAE27D}" type="slidenum">
              <a:rPr lang="pt-BR" altLang="pt-BR"/>
              <a:pPr eaLnBrk="1" hangingPunct="1"/>
              <a:t>15</a:t>
            </a:fld>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a:extLst>
              <a:ext uri="{FF2B5EF4-FFF2-40B4-BE49-F238E27FC236}">
                <a16:creationId xmlns:a16="http://schemas.microsoft.com/office/drawing/2014/main" id="{91784657-6407-4CD0-B5A4-63C84651D5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a:extLst>
              <a:ext uri="{FF2B5EF4-FFF2-40B4-BE49-F238E27FC236}">
                <a16:creationId xmlns:a16="http://schemas.microsoft.com/office/drawing/2014/main" id="{6A4B24BA-E05B-43A4-9DF0-09D1E425B6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4276" name="Espaço Reservado para Número de Slide 3">
            <a:extLst>
              <a:ext uri="{FF2B5EF4-FFF2-40B4-BE49-F238E27FC236}">
                <a16:creationId xmlns:a16="http://schemas.microsoft.com/office/drawing/2014/main" id="{A4470BB7-1AFA-4A41-AB25-F656409AE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12A9EE-E916-4537-A3E2-673B497CB41B}" type="slidenum">
              <a:rPr lang="pt-BR" altLang="pt-BR"/>
              <a:pPr eaLnBrk="1" hangingPunct="1"/>
              <a:t>16</a:t>
            </a:fld>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a:extLst>
              <a:ext uri="{FF2B5EF4-FFF2-40B4-BE49-F238E27FC236}">
                <a16:creationId xmlns:a16="http://schemas.microsoft.com/office/drawing/2014/main" id="{9D25FAED-DBBC-40D2-8738-646B0A5A79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a:extLst>
              <a:ext uri="{FF2B5EF4-FFF2-40B4-BE49-F238E27FC236}">
                <a16:creationId xmlns:a16="http://schemas.microsoft.com/office/drawing/2014/main" id="{5FCCAB87-8955-491E-83C3-9A3608D80C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5300" name="Espaço Reservado para Número de Slide 3">
            <a:extLst>
              <a:ext uri="{FF2B5EF4-FFF2-40B4-BE49-F238E27FC236}">
                <a16:creationId xmlns:a16="http://schemas.microsoft.com/office/drawing/2014/main" id="{213C7927-BCAC-4B50-9412-580B201BA9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4E122B-60AC-428E-B2C9-2ECDA9817227}" type="slidenum">
              <a:rPr lang="pt-BR" altLang="pt-BR"/>
              <a:pPr eaLnBrk="1" hangingPunct="1"/>
              <a:t>17</a:t>
            </a:fld>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a:extLst>
              <a:ext uri="{FF2B5EF4-FFF2-40B4-BE49-F238E27FC236}">
                <a16:creationId xmlns:a16="http://schemas.microsoft.com/office/drawing/2014/main" id="{8BA7A29A-B638-4BBD-9C61-D7CA640B96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ço Reservado para Anotações 2">
            <a:extLst>
              <a:ext uri="{FF2B5EF4-FFF2-40B4-BE49-F238E27FC236}">
                <a16:creationId xmlns:a16="http://schemas.microsoft.com/office/drawing/2014/main" id="{4D0A2E7C-A691-4743-9BCB-D4B1312D48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6324" name="Espaço Reservado para Número de Slide 3">
            <a:extLst>
              <a:ext uri="{FF2B5EF4-FFF2-40B4-BE49-F238E27FC236}">
                <a16:creationId xmlns:a16="http://schemas.microsoft.com/office/drawing/2014/main" id="{7AC0B471-1285-4637-AA69-A07B59612D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72A14C-2815-4305-A9E5-086E06268013}" type="slidenum">
              <a:rPr lang="pt-BR" altLang="pt-BR"/>
              <a:pPr eaLnBrk="1" hangingPunct="1"/>
              <a:t>18</a:t>
            </a:fld>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a:extLst>
              <a:ext uri="{FF2B5EF4-FFF2-40B4-BE49-F238E27FC236}">
                <a16:creationId xmlns:a16="http://schemas.microsoft.com/office/drawing/2014/main" id="{3688FA9C-F05D-4D23-97B4-D87C843C5E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a:extLst>
              <a:ext uri="{FF2B5EF4-FFF2-40B4-BE49-F238E27FC236}">
                <a16:creationId xmlns:a16="http://schemas.microsoft.com/office/drawing/2014/main" id="{6013309B-9A2E-46FE-91B2-2E1200DEDA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7348" name="Espaço Reservado para Número de Slide 3">
            <a:extLst>
              <a:ext uri="{FF2B5EF4-FFF2-40B4-BE49-F238E27FC236}">
                <a16:creationId xmlns:a16="http://schemas.microsoft.com/office/drawing/2014/main" id="{0A43C6DC-69B2-4CC5-848A-064A1CC084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AF64F9-F69F-46FC-8465-56DB79DF87B0}" type="slidenum">
              <a:rPr lang="pt-BR" altLang="pt-BR"/>
              <a:pPr eaLnBrk="1" hangingPunct="1"/>
              <a:t>19</a:t>
            </a:fld>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a:extLst>
              <a:ext uri="{FF2B5EF4-FFF2-40B4-BE49-F238E27FC236}">
                <a16:creationId xmlns:a16="http://schemas.microsoft.com/office/drawing/2014/main" id="{FB6EF9BC-0030-410D-A1E0-463646F66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a:extLst>
              <a:ext uri="{FF2B5EF4-FFF2-40B4-BE49-F238E27FC236}">
                <a16:creationId xmlns:a16="http://schemas.microsoft.com/office/drawing/2014/main" id="{171218F9-0E16-4F5B-BD15-7679496CB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39940" name="Espaço Reservado para Número de Slide 3">
            <a:extLst>
              <a:ext uri="{FF2B5EF4-FFF2-40B4-BE49-F238E27FC236}">
                <a16:creationId xmlns:a16="http://schemas.microsoft.com/office/drawing/2014/main" id="{929D2ECC-5786-467F-BC5E-6CD3D0AB12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D20BA0-6995-471D-A2D4-58E93BE595D2}" type="slidenum">
              <a:rPr lang="pt-BR" altLang="pt-BR"/>
              <a:pPr eaLnBrk="1" hangingPunct="1"/>
              <a:t>2</a:t>
            </a:fld>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a:extLst>
              <a:ext uri="{FF2B5EF4-FFF2-40B4-BE49-F238E27FC236}">
                <a16:creationId xmlns:a16="http://schemas.microsoft.com/office/drawing/2014/main" id="{2EF2998D-1BC4-47AB-B157-E05469DA2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a:extLst>
              <a:ext uri="{FF2B5EF4-FFF2-40B4-BE49-F238E27FC236}">
                <a16:creationId xmlns:a16="http://schemas.microsoft.com/office/drawing/2014/main" id="{5EFFA320-D58D-42C3-8595-E258D298BA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8372" name="Espaço Reservado para Número de Slide 3">
            <a:extLst>
              <a:ext uri="{FF2B5EF4-FFF2-40B4-BE49-F238E27FC236}">
                <a16:creationId xmlns:a16="http://schemas.microsoft.com/office/drawing/2014/main" id="{7C868AE3-FD52-4FD2-ABF6-808FE5676B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564CB8-AEB9-4D3A-A227-5C68A6589F8B}" type="slidenum">
              <a:rPr lang="pt-BR" altLang="pt-BR"/>
              <a:pPr eaLnBrk="1" hangingPunct="1"/>
              <a:t>20</a:t>
            </a:fld>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a:extLst>
              <a:ext uri="{FF2B5EF4-FFF2-40B4-BE49-F238E27FC236}">
                <a16:creationId xmlns:a16="http://schemas.microsoft.com/office/drawing/2014/main" id="{22A8C6B4-2611-4B58-81CD-A9DA6744C2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a:extLst>
              <a:ext uri="{FF2B5EF4-FFF2-40B4-BE49-F238E27FC236}">
                <a16:creationId xmlns:a16="http://schemas.microsoft.com/office/drawing/2014/main" id="{A8B22AB3-7729-45C9-929F-741B9AC669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59396" name="Espaço Reservado para Número de Slide 3">
            <a:extLst>
              <a:ext uri="{FF2B5EF4-FFF2-40B4-BE49-F238E27FC236}">
                <a16:creationId xmlns:a16="http://schemas.microsoft.com/office/drawing/2014/main" id="{FDF56618-39EA-4A4A-BF16-D476747D9C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65991D-4669-4947-B7C2-55902172B18A}" type="slidenum">
              <a:rPr lang="pt-BR" altLang="pt-BR"/>
              <a:pPr eaLnBrk="1" hangingPunct="1"/>
              <a:t>21</a:t>
            </a:fld>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a:extLst>
              <a:ext uri="{FF2B5EF4-FFF2-40B4-BE49-F238E27FC236}">
                <a16:creationId xmlns:a16="http://schemas.microsoft.com/office/drawing/2014/main" id="{D3DB53CC-9685-4870-AFB7-A317372A39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a:extLst>
              <a:ext uri="{FF2B5EF4-FFF2-40B4-BE49-F238E27FC236}">
                <a16:creationId xmlns:a16="http://schemas.microsoft.com/office/drawing/2014/main" id="{80B07532-0A4E-44D0-BE18-00C1D48137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0420" name="Espaço Reservado para Número de Slide 3">
            <a:extLst>
              <a:ext uri="{FF2B5EF4-FFF2-40B4-BE49-F238E27FC236}">
                <a16:creationId xmlns:a16="http://schemas.microsoft.com/office/drawing/2014/main" id="{F7F2939C-952A-4B86-BFC0-F5DAB8F54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5C4483-1E3D-44FC-B491-75B052AE873F}" type="slidenum">
              <a:rPr lang="pt-BR" altLang="pt-BR"/>
              <a:pPr eaLnBrk="1" hangingPunct="1"/>
              <a:t>22</a:t>
            </a:fld>
            <a:endParaRPr lang="pt-BR"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a:extLst>
              <a:ext uri="{FF2B5EF4-FFF2-40B4-BE49-F238E27FC236}">
                <a16:creationId xmlns:a16="http://schemas.microsoft.com/office/drawing/2014/main" id="{D620765B-1738-45C1-AEBC-E2279CB38E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a:extLst>
              <a:ext uri="{FF2B5EF4-FFF2-40B4-BE49-F238E27FC236}">
                <a16:creationId xmlns:a16="http://schemas.microsoft.com/office/drawing/2014/main" id="{14F078F0-9A92-49EF-8839-7BA13FEF7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1444" name="Espaço Reservado para Número de Slide 3">
            <a:extLst>
              <a:ext uri="{FF2B5EF4-FFF2-40B4-BE49-F238E27FC236}">
                <a16:creationId xmlns:a16="http://schemas.microsoft.com/office/drawing/2014/main" id="{49F2B998-8DB2-49E5-BAE5-459933B126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DB090E-786F-4550-8F40-994C413B26AE}" type="slidenum">
              <a:rPr lang="pt-BR" altLang="pt-BR"/>
              <a:pPr eaLnBrk="1" hangingPunct="1"/>
              <a:t>23</a:t>
            </a:fld>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a:extLst>
              <a:ext uri="{FF2B5EF4-FFF2-40B4-BE49-F238E27FC236}">
                <a16:creationId xmlns:a16="http://schemas.microsoft.com/office/drawing/2014/main" id="{C3E499B5-8B9A-46B7-B9F3-6CE419A71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ço Reservado para Anotações 2">
            <a:extLst>
              <a:ext uri="{FF2B5EF4-FFF2-40B4-BE49-F238E27FC236}">
                <a16:creationId xmlns:a16="http://schemas.microsoft.com/office/drawing/2014/main" id="{ECBF5EBF-A79E-4BAC-98FB-0A649B3771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2468" name="Espaço Reservado para Número de Slide 3">
            <a:extLst>
              <a:ext uri="{FF2B5EF4-FFF2-40B4-BE49-F238E27FC236}">
                <a16:creationId xmlns:a16="http://schemas.microsoft.com/office/drawing/2014/main" id="{FB8F46FA-40E6-4B85-A612-6522B62360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9046DC-F522-417A-8185-268E63820011}" type="slidenum">
              <a:rPr lang="pt-BR" altLang="pt-BR"/>
              <a:pPr eaLnBrk="1" hangingPunct="1"/>
              <a:t>24</a:t>
            </a:fld>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a:extLst>
              <a:ext uri="{FF2B5EF4-FFF2-40B4-BE49-F238E27FC236}">
                <a16:creationId xmlns:a16="http://schemas.microsoft.com/office/drawing/2014/main" id="{9966F984-2409-48A2-80C6-D8EE01E1CD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a:extLst>
              <a:ext uri="{FF2B5EF4-FFF2-40B4-BE49-F238E27FC236}">
                <a16:creationId xmlns:a16="http://schemas.microsoft.com/office/drawing/2014/main" id="{C4AF96B8-ABA6-44A8-B8D9-D2908B583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3492" name="Espaço Reservado para Número de Slide 3">
            <a:extLst>
              <a:ext uri="{FF2B5EF4-FFF2-40B4-BE49-F238E27FC236}">
                <a16:creationId xmlns:a16="http://schemas.microsoft.com/office/drawing/2014/main" id="{B088A3EC-AE29-415A-A391-71B46F6263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833AC5-B46F-4516-A24B-354CBD71A303}" type="slidenum">
              <a:rPr lang="pt-BR" altLang="pt-BR"/>
              <a:pPr eaLnBrk="1" hangingPunct="1"/>
              <a:t>25</a:t>
            </a:fld>
            <a:endParaRPr lang="pt-BR"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a:extLst>
              <a:ext uri="{FF2B5EF4-FFF2-40B4-BE49-F238E27FC236}">
                <a16:creationId xmlns:a16="http://schemas.microsoft.com/office/drawing/2014/main" id="{A65993D9-A076-4A61-9F16-04E64D220B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a:extLst>
              <a:ext uri="{FF2B5EF4-FFF2-40B4-BE49-F238E27FC236}">
                <a16:creationId xmlns:a16="http://schemas.microsoft.com/office/drawing/2014/main" id="{5323E07E-26D0-4FA7-964C-15F32397CB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4516" name="Espaço Reservado para Número de Slide 3">
            <a:extLst>
              <a:ext uri="{FF2B5EF4-FFF2-40B4-BE49-F238E27FC236}">
                <a16:creationId xmlns:a16="http://schemas.microsoft.com/office/drawing/2014/main" id="{A092252E-E35B-4F56-8E3D-B49CC7BF07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479601-5368-4CF4-BF41-FA0121707814}" type="slidenum">
              <a:rPr lang="pt-BR" altLang="pt-BR"/>
              <a:pPr eaLnBrk="1" hangingPunct="1"/>
              <a:t>26</a:t>
            </a:fld>
            <a:endParaRPr lang="pt-BR"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a:extLst>
              <a:ext uri="{FF2B5EF4-FFF2-40B4-BE49-F238E27FC236}">
                <a16:creationId xmlns:a16="http://schemas.microsoft.com/office/drawing/2014/main" id="{7D5AD372-C5DC-4BA2-A478-623BB5078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ço Reservado para Anotações 2">
            <a:extLst>
              <a:ext uri="{FF2B5EF4-FFF2-40B4-BE49-F238E27FC236}">
                <a16:creationId xmlns:a16="http://schemas.microsoft.com/office/drawing/2014/main" id="{3092495C-01E8-40BD-834F-2666D626F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5540" name="Espaço Reservado para Número de Slide 3">
            <a:extLst>
              <a:ext uri="{FF2B5EF4-FFF2-40B4-BE49-F238E27FC236}">
                <a16:creationId xmlns:a16="http://schemas.microsoft.com/office/drawing/2014/main" id="{B2A7B881-7F8E-4FA6-B7D3-7972A058E4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1AAB3E-1F5A-4960-A291-F62A48A77844}" type="slidenum">
              <a:rPr lang="pt-BR" altLang="pt-BR"/>
              <a:pPr eaLnBrk="1" hangingPunct="1"/>
              <a:t>27</a:t>
            </a:fld>
            <a:endParaRPr lang="pt-BR"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a:extLst>
              <a:ext uri="{FF2B5EF4-FFF2-40B4-BE49-F238E27FC236}">
                <a16:creationId xmlns:a16="http://schemas.microsoft.com/office/drawing/2014/main" id="{AC90F92F-39F6-4B05-810F-9B4748A4EB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a:extLst>
              <a:ext uri="{FF2B5EF4-FFF2-40B4-BE49-F238E27FC236}">
                <a16:creationId xmlns:a16="http://schemas.microsoft.com/office/drawing/2014/main" id="{C7D1D83F-06D8-4E5D-9319-CB0C26CA95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6564" name="Espaço Reservado para Número de Slide 3">
            <a:extLst>
              <a:ext uri="{FF2B5EF4-FFF2-40B4-BE49-F238E27FC236}">
                <a16:creationId xmlns:a16="http://schemas.microsoft.com/office/drawing/2014/main" id="{3232C09B-F178-40AF-B02F-DF0E161704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2D418D-4943-405C-9B4F-821ACA723CBA}" type="slidenum">
              <a:rPr lang="pt-BR" altLang="pt-BR"/>
              <a:pPr eaLnBrk="1" hangingPunct="1"/>
              <a:t>28</a:t>
            </a:fld>
            <a:endParaRPr lang="pt-BR"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a:extLst>
              <a:ext uri="{FF2B5EF4-FFF2-40B4-BE49-F238E27FC236}">
                <a16:creationId xmlns:a16="http://schemas.microsoft.com/office/drawing/2014/main" id="{D9FE4CC2-6A64-46B0-A627-1C6E36867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a:extLst>
              <a:ext uri="{FF2B5EF4-FFF2-40B4-BE49-F238E27FC236}">
                <a16:creationId xmlns:a16="http://schemas.microsoft.com/office/drawing/2014/main" id="{E1CDB437-73E1-43C4-B320-240856F5C8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7588" name="Espaço Reservado para Número de Slide 3">
            <a:extLst>
              <a:ext uri="{FF2B5EF4-FFF2-40B4-BE49-F238E27FC236}">
                <a16:creationId xmlns:a16="http://schemas.microsoft.com/office/drawing/2014/main" id="{4D5F38D4-38D7-449A-954B-026D399AD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75B728-986C-47BD-815A-1AC952E8F4B0}" type="slidenum">
              <a:rPr lang="pt-BR" altLang="pt-BR"/>
              <a:pPr eaLnBrk="1" hangingPunct="1"/>
              <a:t>29</a:t>
            </a:fld>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a:extLst>
              <a:ext uri="{FF2B5EF4-FFF2-40B4-BE49-F238E27FC236}">
                <a16:creationId xmlns:a16="http://schemas.microsoft.com/office/drawing/2014/main" id="{ED50B7D5-52F2-4C20-BC79-5AB80F1D8B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a:extLst>
              <a:ext uri="{FF2B5EF4-FFF2-40B4-BE49-F238E27FC236}">
                <a16:creationId xmlns:a16="http://schemas.microsoft.com/office/drawing/2014/main" id="{07892672-3872-44FF-9E8F-CDD107A813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0964" name="Espaço Reservado para Número de Slide 3">
            <a:extLst>
              <a:ext uri="{FF2B5EF4-FFF2-40B4-BE49-F238E27FC236}">
                <a16:creationId xmlns:a16="http://schemas.microsoft.com/office/drawing/2014/main" id="{1D24AE21-CBD9-42D4-ADF4-79711C7D12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89AF85-5934-453D-879E-D5AF28EDF0E0}" type="slidenum">
              <a:rPr lang="pt-BR" altLang="pt-BR"/>
              <a:pPr eaLnBrk="1" hangingPunct="1"/>
              <a:t>3</a:t>
            </a:fld>
            <a:endParaRPr lang="pt-BR"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a:extLst>
              <a:ext uri="{FF2B5EF4-FFF2-40B4-BE49-F238E27FC236}">
                <a16:creationId xmlns:a16="http://schemas.microsoft.com/office/drawing/2014/main" id="{E4CAFBB2-4531-4691-A1DE-179D23BDE2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ço Reservado para Anotações 2">
            <a:extLst>
              <a:ext uri="{FF2B5EF4-FFF2-40B4-BE49-F238E27FC236}">
                <a16:creationId xmlns:a16="http://schemas.microsoft.com/office/drawing/2014/main" id="{AE239AF1-9391-40FB-BA49-F1C41E10C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8612" name="Espaço Reservado para Número de Slide 3">
            <a:extLst>
              <a:ext uri="{FF2B5EF4-FFF2-40B4-BE49-F238E27FC236}">
                <a16:creationId xmlns:a16="http://schemas.microsoft.com/office/drawing/2014/main" id="{C9C38410-BBC0-442D-89E3-E9B5988AEF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CC62C0-9CB3-4985-BEF8-1D8112F2165C}" type="slidenum">
              <a:rPr lang="pt-BR" altLang="pt-BR"/>
              <a:pPr eaLnBrk="1" hangingPunct="1"/>
              <a:t>30</a:t>
            </a:fld>
            <a:endParaRPr lang="pt-BR"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a:extLst>
              <a:ext uri="{FF2B5EF4-FFF2-40B4-BE49-F238E27FC236}">
                <a16:creationId xmlns:a16="http://schemas.microsoft.com/office/drawing/2014/main" id="{28830E08-EFF8-426A-BC65-8D3E0B1FDD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ço Reservado para Anotações 2">
            <a:extLst>
              <a:ext uri="{FF2B5EF4-FFF2-40B4-BE49-F238E27FC236}">
                <a16:creationId xmlns:a16="http://schemas.microsoft.com/office/drawing/2014/main" id="{FFC7287A-D524-4E40-AC81-C24706715A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69636" name="Espaço Reservado para Número de Slide 3">
            <a:extLst>
              <a:ext uri="{FF2B5EF4-FFF2-40B4-BE49-F238E27FC236}">
                <a16:creationId xmlns:a16="http://schemas.microsoft.com/office/drawing/2014/main" id="{427A69AF-0D36-410B-A396-E00AD3088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20A650-2F78-4306-924B-E2B468068E1A}" type="slidenum">
              <a:rPr lang="pt-BR" altLang="pt-BR"/>
              <a:pPr eaLnBrk="1" hangingPunct="1"/>
              <a:t>31</a:t>
            </a:fld>
            <a:endParaRPr lang="pt-BR"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a:extLst>
              <a:ext uri="{FF2B5EF4-FFF2-40B4-BE49-F238E27FC236}">
                <a16:creationId xmlns:a16="http://schemas.microsoft.com/office/drawing/2014/main" id="{8F5844D9-83AC-4B53-8C49-792F0E3B6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ço Reservado para Anotações 2">
            <a:extLst>
              <a:ext uri="{FF2B5EF4-FFF2-40B4-BE49-F238E27FC236}">
                <a16:creationId xmlns:a16="http://schemas.microsoft.com/office/drawing/2014/main" id="{5C82EC8C-16B4-49B6-B58C-928D1B486B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0660" name="Espaço Reservado para Número de Slide 3">
            <a:extLst>
              <a:ext uri="{FF2B5EF4-FFF2-40B4-BE49-F238E27FC236}">
                <a16:creationId xmlns:a16="http://schemas.microsoft.com/office/drawing/2014/main" id="{5201E864-65A6-460C-9DCF-91EAA1F35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28A31D-B8F9-4A53-8C18-6FCA2248C24E}" type="slidenum">
              <a:rPr lang="pt-BR" altLang="pt-BR"/>
              <a:pPr eaLnBrk="1" hangingPunct="1"/>
              <a:t>32</a:t>
            </a:fld>
            <a:endParaRPr lang="pt-BR"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a:extLst>
              <a:ext uri="{FF2B5EF4-FFF2-40B4-BE49-F238E27FC236}">
                <a16:creationId xmlns:a16="http://schemas.microsoft.com/office/drawing/2014/main" id="{8E931F1F-E0C4-49C8-8878-F6EB669C42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ço Reservado para Anotações 2">
            <a:extLst>
              <a:ext uri="{FF2B5EF4-FFF2-40B4-BE49-F238E27FC236}">
                <a16:creationId xmlns:a16="http://schemas.microsoft.com/office/drawing/2014/main" id="{0250097D-E3FE-4772-8BD6-F00827334C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1684" name="Espaço Reservado para Número de Slide 3">
            <a:extLst>
              <a:ext uri="{FF2B5EF4-FFF2-40B4-BE49-F238E27FC236}">
                <a16:creationId xmlns:a16="http://schemas.microsoft.com/office/drawing/2014/main" id="{16F7024A-D77C-4438-A2CD-0CEDEC0857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7EB188-688B-43A1-AAD1-5B53633EE53D}" type="slidenum">
              <a:rPr lang="pt-BR" altLang="pt-BR"/>
              <a:pPr eaLnBrk="1" hangingPunct="1"/>
              <a:t>33</a:t>
            </a:fld>
            <a:endParaRPr lang="pt-BR"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a:extLst>
              <a:ext uri="{FF2B5EF4-FFF2-40B4-BE49-F238E27FC236}">
                <a16:creationId xmlns:a16="http://schemas.microsoft.com/office/drawing/2014/main" id="{967FDC91-E781-4FED-B5A2-6B7C084F8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ço Reservado para Anotações 2">
            <a:extLst>
              <a:ext uri="{FF2B5EF4-FFF2-40B4-BE49-F238E27FC236}">
                <a16:creationId xmlns:a16="http://schemas.microsoft.com/office/drawing/2014/main" id="{5BD2146E-DFE0-4B3F-AECF-4C2FA9DF63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2708" name="Espaço Reservado para Número de Slide 3">
            <a:extLst>
              <a:ext uri="{FF2B5EF4-FFF2-40B4-BE49-F238E27FC236}">
                <a16:creationId xmlns:a16="http://schemas.microsoft.com/office/drawing/2014/main" id="{3F16876D-0E18-45A3-A668-7A94FD43B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2FC806-9319-47D8-9082-8F469F84DCA3}" type="slidenum">
              <a:rPr lang="pt-BR" altLang="pt-BR"/>
              <a:pPr eaLnBrk="1" hangingPunct="1"/>
              <a:t>34</a:t>
            </a:fld>
            <a:endParaRPr lang="pt-BR" alt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a:extLst>
              <a:ext uri="{FF2B5EF4-FFF2-40B4-BE49-F238E27FC236}">
                <a16:creationId xmlns:a16="http://schemas.microsoft.com/office/drawing/2014/main" id="{406275D0-A3D0-4365-8EA5-4C10E7488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ço Reservado para Anotações 2">
            <a:extLst>
              <a:ext uri="{FF2B5EF4-FFF2-40B4-BE49-F238E27FC236}">
                <a16:creationId xmlns:a16="http://schemas.microsoft.com/office/drawing/2014/main" id="{A962846E-E737-4FF0-92EA-D3C24FF50C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3732" name="Espaço Reservado para Número de Slide 3">
            <a:extLst>
              <a:ext uri="{FF2B5EF4-FFF2-40B4-BE49-F238E27FC236}">
                <a16:creationId xmlns:a16="http://schemas.microsoft.com/office/drawing/2014/main" id="{E28C2C4E-1C1A-46E5-ABF7-D509448256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F3C9F2-7E31-478F-9067-9CB959596249}" type="slidenum">
              <a:rPr lang="pt-BR" altLang="pt-BR"/>
              <a:pPr eaLnBrk="1" hangingPunct="1"/>
              <a:t>35</a:t>
            </a:fld>
            <a:endParaRPr lang="pt-BR"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a:extLst>
              <a:ext uri="{FF2B5EF4-FFF2-40B4-BE49-F238E27FC236}">
                <a16:creationId xmlns:a16="http://schemas.microsoft.com/office/drawing/2014/main" id="{FCC27175-F723-42CD-A847-0A57BAF9FB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ço Reservado para Anotações 2">
            <a:extLst>
              <a:ext uri="{FF2B5EF4-FFF2-40B4-BE49-F238E27FC236}">
                <a16:creationId xmlns:a16="http://schemas.microsoft.com/office/drawing/2014/main" id="{947479FB-C8B8-43E8-8060-0572CF4867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74756" name="Espaço Reservado para Número de Slide 3">
            <a:extLst>
              <a:ext uri="{FF2B5EF4-FFF2-40B4-BE49-F238E27FC236}">
                <a16:creationId xmlns:a16="http://schemas.microsoft.com/office/drawing/2014/main" id="{9BFD6370-55E2-4BCC-B605-346EBAF645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195222-375B-4E9F-96E5-EA27482916AC}" type="slidenum">
              <a:rPr lang="pt-BR" altLang="pt-BR"/>
              <a:pPr eaLnBrk="1" hangingPunct="1"/>
              <a:t>36</a:t>
            </a:fld>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a:extLst>
              <a:ext uri="{FF2B5EF4-FFF2-40B4-BE49-F238E27FC236}">
                <a16:creationId xmlns:a16="http://schemas.microsoft.com/office/drawing/2014/main" id="{CDDEE5E7-2609-4E01-8F65-C6041B033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a:extLst>
              <a:ext uri="{FF2B5EF4-FFF2-40B4-BE49-F238E27FC236}">
                <a16:creationId xmlns:a16="http://schemas.microsoft.com/office/drawing/2014/main" id="{24396554-D397-4D7F-8542-A08451A5DC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1988" name="Espaço Reservado para Número de Slide 3">
            <a:extLst>
              <a:ext uri="{FF2B5EF4-FFF2-40B4-BE49-F238E27FC236}">
                <a16:creationId xmlns:a16="http://schemas.microsoft.com/office/drawing/2014/main" id="{4F3498D5-35AA-451B-AEE9-41E41D6BA7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82852E-6785-4C4E-9480-0D98CBB534AF}" type="slidenum">
              <a:rPr lang="pt-BR" altLang="pt-BR"/>
              <a:pPr eaLnBrk="1" hangingPunct="1"/>
              <a:t>4</a:t>
            </a:fld>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a:extLst>
              <a:ext uri="{FF2B5EF4-FFF2-40B4-BE49-F238E27FC236}">
                <a16:creationId xmlns:a16="http://schemas.microsoft.com/office/drawing/2014/main" id="{3EFBEA03-B592-456E-8734-70640C1B4B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a:extLst>
              <a:ext uri="{FF2B5EF4-FFF2-40B4-BE49-F238E27FC236}">
                <a16:creationId xmlns:a16="http://schemas.microsoft.com/office/drawing/2014/main" id="{98110AC5-165B-4829-B802-06263196B9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3012" name="Espaço Reservado para Número de Slide 3">
            <a:extLst>
              <a:ext uri="{FF2B5EF4-FFF2-40B4-BE49-F238E27FC236}">
                <a16:creationId xmlns:a16="http://schemas.microsoft.com/office/drawing/2014/main" id="{DE6425C2-EC9E-4328-B4C0-3CFEEC7DE7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1445C9-0527-42DB-8F18-A6934D2936D3}" type="slidenum">
              <a:rPr lang="pt-BR" altLang="pt-BR"/>
              <a:pPr eaLnBrk="1" hangingPunct="1"/>
              <a:t>5</a:t>
            </a:fld>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a:extLst>
              <a:ext uri="{FF2B5EF4-FFF2-40B4-BE49-F238E27FC236}">
                <a16:creationId xmlns:a16="http://schemas.microsoft.com/office/drawing/2014/main" id="{CDFF1D52-3F3C-4B6B-9F1E-9C038BC470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a:extLst>
              <a:ext uri="{FF2B5EF4-FFF2-40B4-BE49-F238E27FC236}">
                <a16:creationId xmlns:a16="http://schemas.microsoft.com/office/drawing/2014/main" id="{6D9BB316-401C-442F-9076-02A3B1EAB2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4036" name="Espaço Reservado para Número de Slide 3">
            <a:extLst>
              <a:ext uri="{FF2B5EF4-FFF2-40B4-BE49-F238E27FC236}">
                <a16:creationId xmlns:a16="http://schemas.microsoft.com/office/drawing/2014/main" id="{2863C5CC-BD52-40F2-A90F-FB2F1E00AC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4E19DD-D84A-4305-BE0C-6DD830098952}" type="slidenum">
              <a:rPr lang="pt-BR" altLang="pt-BR"/>
              <a:pPr eaLnBrk="1" hangingPunct="1"/>
              <a:t>6</a:t>
            </a:fld>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a:extLst>
              <a:ext uri="{FF2B5EF4-FFF2-40B4-BE49-F238E27FC236}">
                <a16:creationId xmlns:a16="http://schemas.microsoft.com/office/drawing/2014/main" id="{70A1534B-171F-40A9-96F8-88D121EA33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a:extLst>
              <a:ext uri="{FF2B5EF4-FFF2-40B4-BE49-F238E27FC236}">
                <a16:creationId xmlns:a16="http://schemas.microsoft.com/office/drawing/2014/main" id="{3CCE91FE-5486-4379-8EEE-7E559AB649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5060" name="Espaço Reservado para Número de Slide 3">
            <a:extLst>
              <a:ext uri="{FF2B5EF4-FFF2-40B4-BE49-F238E27FC236}">
                <a16:creationId xmlns:a16="http://schemas.microsoft.com/office/drawing/2014/main" id="{46FF46FA-35C9-4D00-8070-5C2B6F4AFF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E8172B-727E-4722-AA80-F9FADF5FB741}" type="slidenum">
              <a:rPr lang="pt-BR" altLang="pt-BR"/>
              <a:pPr eaLnBrk="1" hangingPunct="1"/>
              <a:t>7</a:t>
            </a:fld>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a:extLst>
              <a:ext uri="{FF2B5EF4-FFF2-40B4-BE49-F238E27FC236}">
                <a16:creationId xmlns:a16="http://schemas.microsoft.com/office/drawing/2014/main" id="{350C470C-06F1-40A1-A202-478C2B5F21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a:extLst>
              <a:ext uri="{FF2B5EF4-FFF2-40B4-BE49-F238E27FC236}">
                <a16:creationId xmlns:a16="http://schemas.microsoft.com/office/drawing/2014/main" id="{E332609D-D0DB-47C7-8E5D-A573301CE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6084" name="Espaço Reservado para Número de Slide 3">
            <a:extLst>
              <a:ext uri="{FF2B5EF4-FFF2-40B4-BE49-F238E27FC236}">
                <a16:creationId xmlns:a16="http://schemas.microsoft.com/office/drawing/2014/main" id="{20185B40-BC9D-4E9D-B2D9-D2DF14D0FC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F2BF7B-552F-4536-BB44-B548C4D9479A}" type="slidenum">
              <a:rPr lang="pt-BR" altLang="pt-BR"/>
              <a:pPr eaLnBrk="1" hangingPunct="1"/>
              <a:t>8</a:t>
            </a:fld>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a:extLst>
              <a:ext uri="{FF2B5EF4-FFF2-40B4-BE49-F238E27FC236}">
                <a16:creationId xmlns:a16="http://schemas.microsoft.com/office/drawing/2014/main" id="{2A04B695-0AE6-4E75-9661-196A2282E1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a:extLst>
              <a:ext uri="{FF2B5EF4-FFF2-40B4-BE49-F238E27FC236}">
                <a16:creationId xmlns:a16="http://schemas.microsoft.com/office/drawing/2014/main" id="{58BF6297-A6FC-4A39-B39D-F3B613F0E0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7108" name="Espaço Reservado para Número de Slide 3">
            <a:extLst>
              <a:ext uri="{FF2B5EF4-FFF2-40B4-BE49-F238E27FC236}">
                <a16:creationId xmlns:a16="http://schemas.microsoft.com/office/drawing/2014/main" id="{EFC39010-6A56-4A4F-986A-C5F8B0B418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CBB512-3F29-4E5A-82C2-D9AFA0B3ED26}" type="slidenum">
              <a:rPr lang="pt-BR" altLang="pt-BR"/>
              <a:pPr eaLnBrk="1" hangingPunct="1"/>
              <a:t>9</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EDC1B06-5805-456C-86FE-95DE9F308DE8}"/>
              </a:ext>
            </a:extLst>
          </p:cNvPr>
          <p:cNvSpPr>
            <a:spLocks noGrp="1"/>
          </p:cNvSpPr>
          <p:nvPr>
            <p:ph type="dt" sz="half" idx="10"/>
          </p:nvPr>
        </p:nvSpPr>
        <p:spPr/>
        <p:txBody>
          <a:bodyPr/>
          <a:lstStyle>
            <a:lvl1pPr>
              <a:defRPr/>
            </a:lvl1pPr>
          </a:lstStyle>
          <a:p>
            <a:pPr>
              <a:defRPr/>
            </a:pPr>
            <a:fld id="{5D1F5600-5EF2-4573-99C3-BBB7B28660AC}"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76A11E14-C528-468D-84AD-8F531FD0BD2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C0184ED3-DC16-478B-A990-5EC8F47C8116}"/>
              </a:ext>
            </a:extLst>
          </p:cNvPr>
          <p:cNvSpPr>
            <a:spLocks noGrp="1"/>
          </p:cNvSpPr>
          <p:nvPr>
            <p:ph type="sldNum" sz="quarter" idx="12"/>
          </p:nvPr>
        </p:nvSpPr>
        <p:spPr/>
        <p:txBody>
          <a:bodyPr/>
          <a:lstStyle>
            <a:lvl1pPr>
              <a:defRPr/>
            </a:lvl1pPr>
          </a:lstStyle>
          <a:p>
            <a:fld id="{8A435DD3-08E2-42D7-B819-F99D3DB1C215}" type="slidenum">
              <a:rPr lang="pt-BR" altLang="pt-BR"/>
              <a:pPr/>
              <a:t>‹nº›</a:t>
            </a:fld>
            <a:endParaRPr lang="pt-BR" altLang="pt-BR"/>
          </a:p>
        </p:txBody>
      </p:sp>
    </p:spTree>
    <p:extLst>
      <p:ext uri="{BB962C8B-B14F-4D97-AF65-F5344CB8AC3E}">
        <p14:creationId xmlns:p14="http://schemas.microsoft.com/office/powerpoint/2010/main" val="323601777"/>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9D8581E-5510-4A8D-B600-0E5A80F52669}"/>
              </a:ext>
            </a:extLst>
          </p:cNvPr>
          <p:cNvSpPr>
            <a:spLocks noGrp="1"/>
          </p:cNvSpPr>
          <p:nvPr>
            <p:ph type="dt" sz="half" idx="10"/>
          </p:nvPr>
        </p:nvSpPr>
        <p:spPr/>
        <p:txBody>
          <a:bodyPr/>
          <a:lstStyle>
            <a:lvl1pPr>
              <a:defRPr/>
            </a:lvl1pPr>
          </a:lstStyle>
          <a:p>
            <a:pPr>
              <a:defRPr/>
            </a:pPr>
            <a:fld id="{409FA22D-5DC1-4E62-A702-B37EC5ED484B}"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2038DCD1-405A-45BC-94CE-AEEA7AC73273}"/>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230C73B-BBBD-4F79-AF0B-89FFBDCD6335}"/>
              </a:ext>
            </a:extLst>
          </p:cNvPr>
          <p:cNvSpPr>
            <a:spLocks noGrp="1"/>
          </p:cNvSpPr>
          <p:nvPr>
            <p:ph type="sldNum" sz="quarter" idx="12"/>
          </p:nvPr>
        </p:nvSpPr>
        <p:spPr/>
        <p:txBody>
          <a:bodyPr/>
          <a:lstStyle>
            <a:lvl1pPr>
              <a:defRPr/>
            </a:lvl1pPr>
          </a:lstStyle>
          <a:p>
            <a:fld id="{2C20D3FC-8789-47EC-B511-0F4D910D4162}" type="slidenum">
              <a:rPr lang="pt-BR" altLang="pt-BR"/>
              <a:pPr/>
              <a:t>‹nº›</a:t>
            </a:fld>
            <a:endParaRPr lang="pt-BR" altLang="pt-BR"/>
          </a:p>
        </p:txBody>
      </p:sp>
    </p:spTree>
    <p:extLst>
      <p:ext uri="{BB962C8B-B14F-4D97-AF65-F5344CB8AC3E}">
        <p14:creationId xmlns:p14="http://schemas.microsoft.com/office/powerpoint/2010/main" val="2523976223"/>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E9666B1-3FD6-49BF-B9D9-92BF86B11995}"/>
              </a:ext>
            </a:extLst>
          </p:cNvPr>
          <p:cNvSpPr>
            <a:spLocks noGrp="1"/>
          </p:cNvSpPr>
          <p:nvPr>
            <p:ph type="dt" sz="half" idx="10"/>
          </p:nvPr>
        </p:nvSpPr>
        <p:spPr/>
        <p:txBody>
          <a:bodyPr/>
          <a:lstStyle>
            <a:lvl1pPr>
              <a:defRPr/>
            </a:lvl1pPr>
          </a:lstStyle>
          <a:p>
            <a:pPr>
              <a:defRPr/>
            </a:pPr>
            <a:fld id="{7FE37B21-8F01-4396-9AA9-C5E8B3D963CF}"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51382428-8D20-4F19-9149-5CC55602C444}"/>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EEF35919-854D-48C6-9910-46F46CEC1D42}"/>
              </a:ext>
            </a:extLst>
          </p:cNvPr>
          <p:cNvSpPr>
            <a:spLocks noGrp="1"/>
          </p:cNvSpPr>
          <p:nvPr>
            <p:ph type="sldNum" sz="quarter" idx="12"/>
          </p:nvPr>
        </p:nvSpPr>
        <p:spPr/>
        <p:txBody>
          <a:bodyPr/>
          <a:lstStyle>
            <a:lvl1pPr>
              <a:defRPr/>
            </a:lvl1pPr>
          </a:lstStyle>
          <a:p>
            <a:fld id="{40E74AE8-5FE0-4E75-976B-92A3D01FA721}" type="slidenum">
              <a:rPr lang="pt-BR" altLang="pt-BR"/>
              <a:pPr/>
              <a:t>‹nº›</a:t>
            </a:fld>
            <a:endParaRPr lang="pt-BR" altLang="pt-BR"/>
          </a:p>
        </p:txBody>
      </p:sp>
    </p:spTree>
    <p:extLst>
      <p:ext uri="{BB962C8B-B14F-4D97-AF65-F5344CB8AC3E}">
        <p14:creationId xmlns:p14="http://schemas.microsoft.com/office/powerpoint/2010/main" val="176351364"/>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3FFD244-FAC0-4420-BDB4-7348CC078807}"/>
              </a:ext>
            </a:extLst>
          </p:cNvPr>
          <p:cNvSpPr>
            <a:spLocks noGrp="1"/>
          </p:cNvSpPr>
          <p:nvPr>
            <p:ph type="dt" sz="half" idx="10"/>
          </p:nvPr>
        </p:nvSpPr>
        <p:spPr/>
        <p:txBody>
          <a:bodyPr/>
          <a:lstStyle>
            <a:lvl1pPr>
              <a:defRPr/>
            </a:lvl1pPr>
          </a:lstStyle>
          <a:p>
            <a:pPr>
              <a:defRPr/>
            </a:pPr>
            <a:fld id="{108A0363-9379-4F65-B67A-4A6DF003164F}"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220AB9BC-191A-435C-8586-525F640CC783}"/>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21B64B2D-1992-4D8A-9839-85C48663F047}"/>
              </a:ext>
            </a:extLst>
          </p:cNvPr>
          <p:cNvSpPr>
            <a:spLocks noGrp="1"/>
          </p:cNvSpPr>
          <p:nvPr>
            <p:ph type="sldNum" sz="quarter" idx="12"/>
          </p:nvPr>
        </p:nvSpPr>
        <p:spPr/>
        <p:txBody>
          <a:bodyPr/>
          <a:lstStyle>
            <a:lvl1pPr>
              <a:defRPr/>
            </a:lvl1pPr>
          </a:lstStyle>
          <a:p>
            <a:fld id="{42C6CA9F-274F-4488-93BB-CC0DB69F99CD}" type="slidenum">
              <a:rPr lang="pt-BR" altLang="pt-BR"/>
              <a:pPr/>
              <a:t>‹nº›</a:t>
            </a:fld>
            <a:endParaRPr lang="pt-BR" altLang="pt-BR"/>
          </a:p>
        </p:txBody>
      </p:sp>
    </p:spTree>
    <p:extLst>
      <p:ext uri="{BB962C8B-B14F-4D97-AF65-F5344CB8AC3E}">
        <p14:creationId xmlns:p14="http://schemas.microsoft.com/office/powerpoint/2010/main" val="328260405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E14C02E5-1CA5-4F1B-91F7-F674423FB07F}"/>
              </a:ext>
            </a:extLst>
          </p:cNvPr>
          <p:cNvSpPr>
            <a:spLocks noGrp="1"/>
          </p:cNvSpPr>
          <p:nvPr>
            <p:ph type="dt" sz="half" idx="10"/>
          </p:nvPr>
        </p:nvSpPr>
        <p:spPr/>
        <p:txBody>
          <a:bodyPr/>
          <a:lstStyle>
            <a:lvl1pPr>
              <a:defRPr/>
            </a:lvl1pPr>
          </a:lstStyle>
          <a:p>
            <a:pPr>
              <a:defRPr/>
            </a:pPr>
            <a:fld id="{4419F6E4-99B5-470B-B31D-9646B9C6657F}"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99F515E3-8C5E-48AF-B291-22A1ACC73A05}"/>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06CB0FB-63D9-44A3-B8A1-40E2221C90A1}"/>
              </a:ext>
            </a:extLst>
          </p:cNvPr>
          <p:cNvSpPr>
            <a:spLocks noGrp="1"/>
          </p:cNvSpPr>
          <p:nvPr>
            <p:ph type="sldNum" sz="quarter" idx="12"/>
          </p:nvPr>
        </p:nvSpPr>
        <p:spPr/>
        <p:txBody>
          <a:bodyPr/>
          <a:lstStyle>
            <a:lvl1pPr>
              <a:defRPr/>
            </a:lvl1pPr>
          </a:lstStyle>
          <a:p>
            <a:fld id="{33869F56-9E07-401E-8CD2-DAA9ABCAF519}" type="slidenum">
              <a:rPr lang="pt-BR" altLang="pt-BR"/>
              <a:pPr/>
              <a:t>‹nº›</a:t>
            </a:fld>
            <a:endParaRPr lang="pt-BR" altLang="pt-BR"/>
          </a:p>
        </p:txBody>
      </p:sp>
    </p:spTree>
    <p:extLst>
      <p:ext uri="{BB962C8B-B14F-4D97-AF65-F5344CB8AC3E}">
        <p14:creationId xmlns:p14="http://schemas.microsoft.com/office/powerpoint/2010/main" val="4254787893"/>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69D340E1-EE73-42B8-A63E-91418BAB8520}"/>
              </a:ext>
            </a:extLst>
          </p:cNvPr>
          <p:cNvSpPr>
            <a:spLocks noGrp="1"/>
          </p:cNvSpPr>
          <p:nvPr>
            <p:ph type="dt" sz="half" idx="10"/>
          </p:nvPr>
        </p:nvSpPr>
        <p:spPr/>
        <p:txBody>
          <a:bodyPr/>
          <a:lstStyle>
            <a:lvl1pPr>
              <a:defRPr/>
            </a:lvl1pPr>
          </a:lstStyle>
          <a:p>
            <a:pPr>
              <a:defRPr/>
            </a:pPr>
            <a:fld id="{22479405-EA27-47B9-8FBD-4A3445E97FAE}"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F17D4570-8276-4758-B596-CB801172BC83}"/>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640E362C-F0E9-43A8-B34D-AD3490E29367}"/>
              </a:ext>
            </a:extLst>
          </p:cNvPr>
          <p:cNvSpPr>
            <a:spLocks noGrp="1"/>
          </p:cNvSpPr>
          <p:nvPr>
            <p:ph type="sldNum" sz="quarter" idx="12"/>
          </p:nvPr>
        </p:nvSpPr>
        <p:spPr/>
        <p:txBody>
          <a:bodyPr/>
          <a:lstStyle>
            <a:lvl1pPr>
              <a:defRPr/>
            </a:lvl1pPr>
          </a:lstStyle>
          <a:p>
            <a:fld id="{0D324949-1623-4EDF-96EC-5BB6948F8ADA}" type="slidenum">
              <a:rPr lang="pt-BR" altLang="pt-BR"/>
              <a:pPr/>
              <a:t>‹nº›</a:t>
            </a:fld>
            <a:endParaRPr lang="pt-BR" altLang="pt-BR"/>
          </a:p>
        </p:txBody>
      </p:sp>
    </p:spTree>
    <p:extLst>
      <p:ext uri="{BB962C8B-B14F-4D97-AF65-F5344CB8AC3E}">
        <p14:creationId xmlns:p14="http://schemas.microsoft.com/office/powerpoint/2010/main" val="217779905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191915A1-9538-4CA1-96B6-E89A58DBD86A}"/>
              </a:ext>
            </a:extLst>
          </p:cNvPr>
          <p:cNvSpPr>
            <a:spLocks noGrp="1"/>
          </p:cNvSpPr>
          <p:nvPr>
            <p:ph type="dt" sz="half" idx="10"/>
          </p:nvPr>
        </p:nvSpPr>
        <p:spPr/>
        <p:txBody>
          <a:bodyPr/>
          <a:lstStyle>
            <a:lvl1pPr>
              <a:defRPr/>
            </a:lvl1pPr>
          </a:lstStyle>
          <a:p>
            <a:pPr>
              <a:defRPr/>
            </a:pPr>
            <a:fld id="{88CE9EE3-21EF-476E-BAD4-54A3641CA5A1}" type="datetimeFigureOut">
              <a:rPr lang="pt-BR"/>
              <a:pPr>
                <a:defRPr/>
              </a:pPr>
              <a:t>21/10/2019</a:t>
            </a:fld>
            <a:endParaRPr lang="pt-BR"/>
          </a:p>
        </p:txBody>
      </p:sp>
      <p:sp>
        <p:nvSpPr>
          <p:cNvPr id="8" name="Espaço Reservado para Rodapé 4">
            <a:extLst>
              <a:ext uri="{FF2B5EF4-FFF2-40B4-BE49-F238E27FC236}">
                <a16:creationId xmlns:a16="http://schemas.microsoft.com/office/drawing/2014/main" id="{F5447D9B-5AD5-4B43-AAA8-CDB829D86DA6}"/>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7955C4BF-481B-48CA-86CC-2E638A643B0A}"/>
              </a:ext>
            </a:extLst>
          </p:cNvPr>
          <p:cNvSpPr>
            <a:spLocks noGrp="1"/>
          </p:cNvSpPr>
          <p:nvPr>
            <p:ph type="sldNum" sz="quarter" idx="12"/>
          </p:nvPr>
        </p:nvSpPr>
        <p:spPr/>
        <p:txBody>
          <a:bodyPr/>
          <a:lstStyle>
            <a:lvl1pPr>
              <a:defRPr/>
            </a:lvl1pPr>
          </a:lstStyle>
          <a:p>
            <a:fld id="{637397D2-FD51-4133-ACC7-CEC52648379D}" type="slidenum">
              <a:rPr lang="pt-BR" altLang="pt-BR"/>
              <a:pPr/>
              <a:t>‹nº›</a:t>
            </a:fld>
            <a:endParaRPr lang="pt-BR" altLang="pt-BR"/>
          </a:p>
        </p:txBody>
      </p:sp>
    </p:spTree>
    <p:extLst>
      <p:ext uri="{BB962C8B-B14F-4D97-AF65-F5344CB8AC3E}">
        <p14:creationId xmlns:p14="http://schemas.microsoft.com/office/powerpoint/2010/main" val="294451459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B45E847B-9157-47AC-9CD0-877B179501C3}"/>
              </a:ext>
            </a:extLst>
          </p:cNvPr>
          <p:cNvSpPr>
            <a:spLocks noGrp="1"/>
          </p:cNvSpPr>
          <p:nvPr>
            <p:ph type="dt" sz="half" idx="10"/>
          </p:nvPr>
        </p:nvSpPr>
        <p:spPr/>
        <p:txBody>
          <a:bodyPr/>
          <a:lstStyle>
            <a:lvl1pPr>
              <a:defRPr/>
            </a:lvl1pPr>
          </a:lstStyle>
          <a:p>
            <a:pPr>
              <a:defRPr/>
            </a:pPr>
            <a:fld id="{1FA72556-8CAB-4903-8758-A53264AB787A}" type="datetimeFigureOut">
              <a:rPr lang="pt-BR"/>
              <a:pPr>
                <a:defRPr/>
              </a:pPr>
              <a:t>21/10/2019</a:t>
            </a:fld>
            <a:endParaRPr lang="pt-BR"/>
          </a:p>
        </p:txBody>
      </p:sp>
      <p:sp>
        <p:nvSpPr>
          <p:cNvPr id="4" name="Espaço Reservado para Rodapé 4">
            <a:extLst>
              <a:ext uri="{FF2B5EF4-FFF2-40B4-BE49-F238E27FC236}">
                <a16:creationId xmlns:a16="http://schemas.microsoft.com/office/drawing/2014/main" id="{6D4CD77C-C2FB-49AE-AD86-D9B873DF31B1}"/>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F4B9167C-1296-4E4C-B980-8AB5716D7F7C}"/>
              </a:ext>
            </a:extLst>
          </p:cNvPr>
          <p:cNvSpPr>
            <a:spLocks noGrp="1"/>
          </p:cNvSpPr>
          <p:nvPr>
            <p:ph type="sldNum" sz="quarter" idx="12"/>
          </p:nvPr>
        </p:nvSpPr>
        <p:spPr/>
        <p:txBody>
          <a:bodyPr/>
          <a:lstStyle>
            <a:lvl1pPr>
              <a:defRPr/>
            </a:lvl1pPr>
          </a:lstStyle>
          <a:p>
            <a:fld id="{8735CA62-AEA0-44EA-B8DA-ACA42021AF79}" type="slidenum">
              <a:rPr lang="pt-BR" altLang="pt-BR"/>
              <a:pPr/>
              <a:t>‹nº›</a:t>
            </a:fld>
            <a:endParaRPr lang="pt-BR" altLang="pt-BR"/>
          </a:p>
        </p:txBody>
      </p:sp>
    </p:spTree>
    <p:extLst>
      <p:ext uri="{BB962C8B-B14F-4D97-AF65-F5344CB8AC3E}">
        <p14:creationId xmlns:p14="http://schemas.microsoft.com/office/powerpoint/2010/main" val="390485634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D1DD4035-E40E-4EC0-80D9-1BD099382821}"/>
              </a:ext>
            </a:extLst>
          </p:cNvPr>
          <p:cNvSpPr>
            <a:spLocks noGrp="1"/>
          </p:cNvSpPr>
          <p:nvPr>
            <p:ph type="dt" sz="half" idx="10"/>
          </p:nvPr>
        </p:nvSpPr>
        <p:spPr/>
        <p:txBody>
          <a:bodyPr/>
          <a:lstStyle>
            <a:lvl1pPr>
              <a:defRPr/>
            </a:lvl1pPr>
          </a:lstStyle>
          <a:p>
            <a:pPr>
              <a:defRPr/>
            </a:pPr>
            <a:fld id="{9DC56734-1DDB-4E0E-9AF8-7490D27DF894}" type="datetimeFigureOut">
              <a:rPr lang="pt-BR"/>
              <a:pPr>
                <a:defRPr/>
              </a:pPr>
              <a:t>21/10/2019</a:t>
            </a:fld>
            <a:endParaRPr lang="pt-BR"/>
          </a:p>
        </p:txBody>
      </p:sp>
      <p:sp>
        <p:nvSpPr>
          <p:cNvPr id="3" name="Espaço Reservado para Rodapé 4">
            <a:extLst>
              <a:ext uri="{FF2B5EF4-FFF2-40B4-BE49-F238E27FC236}">
                <a16:creationId xmlns:a16="http://schemas.microsoft.com/office/drawing/2014/main" id="{1A096595-AD9D-4243-9D56-117F4845831A}"/>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DFAE3B0E-B141-4FA2-80DF-FAF30140F998}"/>
              </a:ext>
            </a:extLst>
          </p:cNvPr>
          <p:cNvSpPr>
            <a:spLocks noGrp="1"/>
          </p:cNvSpPr>
          <p:nvPr>
            <p:ph type="sldNum" sz="quarter" idx="12"/>
          </p:nvPr>
        </p:nvSpPr>
        <p:spPr/>
        <p:txBody>
          <a:bodyPr/>
          <a:lstStyle>
            <a:lvl1pPr>
              <a:defRPr/>
            </a:lvl1pPr>
          </a:lstStyle>
          <a:p>
            <a:fld id="{BD809DE6-AD3B-48B0-92E5-FA57F39941A8}" type="slidenum">
              <a:rPr lang="pt-BR" altLang="pt-BR"/>
              <a:pPr/>
              <a:t>‹nº›</a:t>
            </a:fld>
            <a:endParaRPr lang="pt-BR" altLang="pt-BR"/>
          </a:p>
        </p:txBody>
      </p:sp>
    </p:spTree>
    <p:extLst>
      <p:ext uri="{BB962C8B-B14F-4D97-AF65-F5344CB8AC3E}">
        <p14:creationId xmlns:p14="http://schemas.microsoft.com/office/powerpoint/2010/main" val="3893621016"/>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E425E990-CE7D-4AF1-A1A9-FFCB768A3CAC}"/>
              </a:ext>
            </a:extLst>
          </p:cNvPr>
          <p:cNvSpPr>
            <a:spLocks noGrp="1"/>
          </p:cNvSpPr>
          <p:nvPr>
            <p:ph type="dt" sz="half" idx="10"/>
          </p:nvPr>
        </p:nvSpPr>
        <p:spPr/>
        <p:txBody>
          <a:bodyPr/>
          <a:lstStyle>
            <a:lvl1pPr>
              <a:defRPr/>
            </a:lvl1pPr>
          </a:lstStyle>
          <a:p>
            <a:pPr>
              <a:defRPr/>
            </a:pPr>
            <a:fld id="{968DE07C-7546-45E1-8EDC-134CDC1060CE}"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2ABDDC21-C6F6-4ADE-A03A-AA697A7194AF}"/>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E836142E-7184-4B2B-8823-19069C70572D}"/>
              </a:ext>
            </a:extLst>
          </p:cNvPr>
          <p:cNvSpPr>
            <a:spLocks noGrp="1"/>
          </p:cNvSpPr>
          <p:nvPr>
            <p:ph type="sldNum" sz="quarter" idx="12"/>
          </p:nvPr>
        </p:nvSpPr>
        <p:spPr/>
        <p:txBody>
          <a:bodyPr/>
          <a:lstStyle>
            <a:lvl1pPr>
              <a:defRPr/>
            </a:lvl1pPr>
          </a:lstStyle>
          <a:p>
            <a:fld id="{4724CE64-9958-4174-8404-1CF16D40D60D}" type="slidenum">
              <a:rPr lang="pt-BR" altLang="pt-BR"/>
              <a:pPr/>
              <a:t>‹nº›</a:t>
            </a:fld>
            <a:endParaRPr lang="pt-BR" altLang="pt-BR"/>
          </a:p>
        </p:txBody>
      </p:sp>
    </p:spTree>
    <p:extLst>
      <p:ext uri="{BB962C8B-B14F-4D97-AF65-F5344CB8AC3E}">
        <p14:creationId xmlns:p14="http://schemas.microsoft.com/office/powerpoint/2010/main" val="4229004531"/>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855D4343-B314-4FA6-90F2-998C4C942977}"/>
              </a:ext>
            </a:extLst>
          </p:cNvPr>
          <p:cNvSpPr>
            <a:spLocks noGrp="1"/>
          </p:cNvSpPr>
          <p:nvPr>
            <p:ph type="dt" sz="half" idx="10"/>
          </p:nvPr>
        </p:nvSpPr>
        <p:spPr/>
        <p:txBody>
          <a:bodyPr/>
          <a:lstStyle>
            <a:lvl1pPr>
              <a:defRPr/>
            </a:lvl1pPr>
          </a:lstStyle>
          <a:p>
            <a:pPr>
              <a:defRPr/>
            </a:pPr>
            <a:fld id="{00C565A3-CA9A-4E6E-BA8B-EDF6C7DD8338}"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AE395B81-7258-4191-8EFE-848B788316D7}"/>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59DEC941-35D4-4649-997C-B94606D52F91}"/>
              </a:ext>
            </a:extLst>
          </p:cNvPr>
          <p:cNvSpPr>
            <a:spLocks noGrp="1"/>
          </p:cNvSpPr>
          <p:nvPr>
            <p:ph type="sldNum" sz="quarter" idx="12"/>
          </p:nvPr>
        </p:nvSpPr>
        <p:spPr/>
        <p:txBody>
          <a:bodyPr/>
          <a:lstStyle>
            <a:lvl1pPr>
              <a:defRPr/>
            </a:lvl1pPr>
          </a:lstStyle>
          <a:p>
            <a:fld id="{854AC717-CD02-4A3F-B85C-388DFBD662FC}" type="slidenum">
              <a:rPr lang="pt-BR" altLang="pt-BR"/>
              <a:pPr/>
              <a:t>‹nº›</a:t>
            </a:fld>
            <a:endParaRPr lang="pt-BR" altLang="pt-BR"/>
          </a:p>
        </p:txBody>
      </p:sp>
    </p:spTree>
    <p:extLst>
      <p:ext uri="{BB962C8B-B14F-4D97-AF65-F5344CB8AC3E}">
        <p14:creationId xmlns:p14="http://schemas.microsoft.com/office/powerpoint/2010/main" val="2303481860"/>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7730E3E1-D600-44F3-91E9-5945FD41A38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C9498F26-276E-43ED-BF8E-FEDFE843BA0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54788268-AE4E-4C48-B45C-9BB9AD42C15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62A9D2-9CD5-4C1D-948C-E54AACC99FD0}"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8415AFBB-EE45-436D-8547-97F9A0BD82D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93D92488-D259-416D-858B-6A0DD4A588B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EEAD2B9-EA34-44B7-86C4-5F3345DFA786}"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CaixaDeTexto 3">
            <a:extLst>
              <a:ext uri="{FF2B5EF4-FFF2-40B4-BE49-F238E27FC236}">
                <a16:creationId xmlns:a16="http://schemas.microsoft.com/office/drawing/2014/main" id="{F71A32BF-E26B-4BF1-A484-EF8DF3DD70BF}"/>
              </a:ext>
            </a:extLst>
          </p:cNvPr>
          <p:cNvSpPr txBox="1">
            <a:spLocks noChangeArrowheads="1"/>
          </p:cNvSpPr>
          <p:nvPr/>
        </p:nvSpPr>
        <p:spPr bwMode="auto">
          <a:xfrm>
            <a:off x="3857625" y="1285875"/>
            <a:ext cx="4786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“De igual maneira, o dízimo de nossas rendas "santo é ao Senhor”. Usa-se a mesma linguagem quanto ao sábado que se usa na  lei do dízimo.” </a:t>
            </a:r>
          </a:p>
          <a:p>
            <a:pPr algn="ctr" eaLnBrk="1" hangingPunct="1"/>
            <a:endParaRPr lang="pt-BR" altLang="pt-BR" sz="2800" b="1">
              <a:solidFill>
                <a:schemeClr val="bg1"/>
              </a:solidFill>
            </a:endParaRPr>
          </a:p>
          <a:p>
            <a:pPr algn="ctr" eaLnBrk="1" hangingPunct="1"/>
            <a:r>
              <a:rPr lang="pt-BR" altLang="pt-BR" sz="2000" b="1">
                <a:solidFill>
                  <a:schemeClr val="bg1"/>
                </a:solidFill>
              </a:rPr>
              <a:t>Conselho sobre Mordomia, pág. 66. </a:t>
            </a:r>
            <a:endParaRPr lang="pt-BR" altLang="pt-BR" sz="2800" b="1">
              <a:solidFill>
                <a:schemeClr val="bg1"/>
              </a:solidFill>
            </a:endParaRPr>
          </a:p>
        </p:txBody>
      </p:sp>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CaixaDeTexto 3">
            <a:extLst>
              <a:ext uri="{FF2B5EF4-FFF2-40B4-BE49-F238E27FC236}">
                <a16:creationId xmlns:a16="http://schemas.microsoft.com/office/drawing/2014/main" id="{A6F4C5FD-E252-4DB5-98DD-83891589CA76}"/>
              </a:ext>
            </a:extLst>
          </p:cNvPr>
          <p:cNvSpPr txBox="1">
            <a:spLocks noChangeArrowheads="1"/>
          </p:cNvSpPr>
          <p:nvPr/>
        </p:nvSpPr>
        <p:spPr bwMode="auto">
          <a:xfrm>
            <a:off x="4071938" y="1071563"/>
            <a:ext cx="47863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a:solidFill>
                  <a:schemeClr val="bg1"/>
                </a:solidFill>
                <a:latin typeface="Calibri" panose="020F0502020204030204" pitchFamily="34" charset="0"/>
              </a:rPr>
              <a:t> </a:t>
            </a:r>
          </a:p>
          <a:p>
            <a:pPr algn="ctr" eaLnBrk="1" hangingPunct="1"/>
            <a:r>
              <a:rPr lang="pt-BR" altLang="pt-BR" sz="2800" b="1">
                <a:solidFill>
                  <a:schemeClr val="bg1"/>
                </a:solidFill>
              </a:rPr>
              <a:t>O sábado é santo e deve ser guardado em comemoração do poder criativo do Deus.</a:t>
            </a:r>
          </a:p>
          <a:p>
            <a:pPr algn="ctr" eaLnBrk="1" hangingPunct="1"/>
            <a:endParaRPr lang="pt-BR" altLang="pt-BR" sz="2800" b="1">
              <a:solidFill>
                <a:schemeClr val="bg1"/>
              </a:solidFill>
            </a:endParaRPr>
          </a:p>
          <a:p>
            <a:pPr algn="ctr" eaLnBrk="1" hangingPunct="1"/>
            <a:r>
              <a:rPr lang="pt-BR" altLang="pt-BR" sz="2800" b="1">
                <a:solidFill>
                  <a:schemeClr val="bg1"/>
                </a:solidFill>
              </a:rPr>
              <a:t>O dízimo e a oferta são santos e lembram que Deus é o Criador, proprietário e Salvador; </a:t>
            </a:r>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BAD96E9-443C-499D-816D-534832CA5D23}"/>
              </a:ext>
            </a:extLst>
          </p:cNvPr>
          <p:cNvSpPr txBox="1"/>
          <p:nvPr/>
        </p:nvSpPr>
        <p:spPr>
          <a:xfrm>
            <a:off x="3286116" y="2000240"/>
            <a:ext cx="5214974" cy="2246769"/>
          </a:xfrm>
          <a:prstGeom prst="rect">
            <a:avLst/>
          </a:prstGeom>
          <a:noFill/>
        </p:spPr>
        <p:txBody>
          <a:bodyPr>
            <a:spAutoFit/>
          </a:bodyPr>
          <a:lstStyle/>
          <a:p>
            <a:pPr algn="ctr" fontAlgn="auto">
              <a:spcBef>
                <a:spcPts val="0"/>
              </a:spcBef>
              <a:spcAft>
                <a:spcPts val="0"/>
              </a:spcAft>
              <a:defRPr/>
            </a:pPr>
            <a:r>
              <a:rPr lang="pt-BR" sz="2800" b="1" dirty="0">
                <a:solidFill>
                  <a:schemeClr val="bg1"/>
                </a:solidFill>
              </a:rPr>
              <a:t>O sábado, o dízimo e a oferta são coisas santas ao Senhor. Não posso e não devo tocar ou usar naquilo que pertence ao Senhor. </a:t>
            </a:r>
            <a:endParaRPr lang="pt-BR" sz="2800" b="1" cap="all" dirty="0">
              <a:ln>
                <a:solidFill>
                  <a:sysClr val="windowText" lastClr="000000"/>
                </a:solidFill>
              </a:ln>
              <a:solidFill>
                <a:schemeClr val="bg1"/>
              </a:solidFill>
              <a:effectLst>
                <a:outerShdw blurRad="38100" dist="38100" dir="2700000" algn="tl">
                  <a:srgbClr val="000000"/>
                </a:outerShdw>
              </a:effectLst>
            </a:endParaRPr>
          </a:p>
        </p:txBody>
      </p:sp>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CaixaDeTexto 3">
            <a:extLst>
              <a:ext uri="{FF2B5EF4-FFF2-40B4-BE49-F238E27FC236}">
                <a16:creationId xmlns:a16="http://schemas.microsoft.com/office/drawing/2014/main" id="{21E2A1B0-EFF0-4257-9B52-0ED9567CD96C}"/>
              </a:ext>
            </a:extLst>
          </p:cNvPr>
          <p:cNvSpPr txBox="1">
            <a:spLocks noChangeArrowheads="1"/>
          </p:cNvSpPr>
          <p:nvPr/>
        </p:nvSpPr>
        <p:spPr bwMode="auto">
          <a:xfrm>
            <a:off x="3714750" y="1714500"/>
            <a:ext cx="47863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dízimo e as ofertas devem ser vistos como elementos de adoração à Deus. Não é uma questão de trazer uma ajuda para a igreja ou campo quando se tem boa condição financeira.</a:t>
            </a:r>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0E16B1D-B81F-4066-928D-5C945ACB4B8B}"/>
              </a:ext>
            </a:extLst>
          </p:cNvPr>
          <p:cNvSpPr txBox="1"/>
          <p:nvPr/>
        </p:nvSpPr>
        <p:spPr>
          <a:xfrm>
            <a:off x="857224" y="1928802"/>
            <a:ext cx="7143800" cy="2800767"/>
          </a:xfrm>
          <a:prstGeom prst="rect">
            <a:avLst/>
          </a:prstGeom>
          <a:noFill/>
        </p:spPr>
        <p:txBody>
          <a:bodyPr>
            <a:spAutoFit/>
          </a:bodyPr>
          <a:lstStyle/>
          <a:p>
            <a:pPr algn="ctr" fontAlgn="auto">
              <a:spcBef>
                <a:spcPts val="0"/>
              </a:spcBef>
              <a:spcAft>
                <a:spcPts val="0"/>
              </a:spcAft>
              <a:defRPr/>
            </a:pPr>
            <a:r>
              <a:rPr lang="pt-BR" sz="44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rPr>
              <a:t>II – Dimensão escatológica dos dízimos e das ofertas.</a:t>
            </a:r>
          </a:p>
        </p:txBody>
      </p:sp>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CaixaDeTexto 3">
            <a:extLst>
              <a:ext uri="{FF2B5EF4-FFF2-40B4-BE49-F238E27FC236}">
                <a16:creationId xmlns:a16="http://schemas.microsoft.com/office/drawing/2014/main" id="{9E936B98-0C45-448C-B362-6F0D52787726}"/>
              </a:ext>
            </a:extLst>
          </p:cNvPr>
          <p:cNvSpPr txBox="1">
            <a:spLocks noChangeArrowheads="1"/>
          </p:cNvSpPr>
          <p:nvPr/>
        </p:nvSpPr>
        <p:spPr bwMode="auto">
          <a:xfrm>
            <a:off x="3786188" y="1357313"/>
            <a:ext cx="50720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Assim como o sábado aponta para a eternidade quanto ao dízimo e as ofertas, o Senhor da Glória recomenda: "Mas ajuntai para vós outros tesouros no céu, onde nem traça nem ferrugem corrói, e onde ladrões não escavam nem roubam." Mateus 6:20.</a:t>
            </a:r>
          </a:p>
        </p:txBody>
      </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CaixaDeTexto 3">
            <a:extLst>
              <a:ext uri="{FF2B5EF4-FFF2-40B4-BE49-F238E27FC236}">
                <a16:creationId xmlns:a16="http://schemas.microsoft.com/office/drawing/2014/main" id="{B2A5B503-43C9-47CE-AC55-60B65FCCC48A}"/>
              </a:ext>
            </a:extLst>
          </p:cNvPr>
          <p:cNvSpPr txBox="1">
            <a:spLocks noChangeArrowheads="1"/>
          </p:cNvSpPr>
          <p:nvPr/>
        </p:nvSpPr>
        <p:spPr bwMode="auto">
          <a:xfrm>
            <a:off x="4000500" y="1285875"/>
            <a:ext cx="47863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Cuidado:</a:t>
            </a:r>
          </a:p>
          <a:p>
            <a:pPr algn="ctr" eaLnBrk="1" hangingPunct="1"/>
            <a:endParaRPr lang="pt-BR" altLang="pt-BR" sz="2800" b="1">
              <a:solidFill>
                <a:schemeClr val="bg1"/>
              </a:solidFill>
            </a:endParaRPr>
          </a:p>
          <a:p>
            <a:pPr algn="ctr" eaLnBrk="1" hangingPunct="1"/>
            <a:endParaRPr lang="pt-BR" altLang="pt-BR" sz="2800" b="1">
              <a:solidFill>
                <a:schemeClr val="bg1"/>
              </a:solidFill>
            </a:endParaRPr>
          </a:p>
          <a:p>
            <a:pPr algn="ctr" eaLnBrk="1" hangingPunct="1"/>
            <a:r>
              <a:rPr lang="pt-BR" altLang="pt-BR" sz="2800" b="1">
                <a:solidFill>
                  <a:schemeClr val="bg1"/>
                </a:solidFill>
              </a:rPr>
              <a:t>O diabo vosso adversário vai fazer de tudo para que usem erradamente os recursos divinos. Vai colocar em sua cabeça que o que dá segurança é construir a sua vida aqui.</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CaixaDeTexto 3">
            <a:extLst>
              <a:ext uri="{FF2B5EF4-FFF2-40B4-BE49-F238E27FC236}">
                <a16:creationId xmlns:a16="http://schemas.microsoft.com/office/drawing/2014/main" id="{67364BC6-5D2D-4E17-B05D-4102F6D9218B}"/>
              </a:ext>
            </a:extLst>
          </p:cNvPr>
          <p:cNvSpPr txBox="1">
            <a:spLocks noChangeArrowheads="1"/>
          </p:cNvSpPr>
          <p:nvPr/>
        </p:nvSpPr>
        <p:spPr bwMode="auto">
          <a:xfrm>
            <a:off x="4000500" y="1357313"/>
            <a:ext cx="47863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comunhão com Deus deixará de ser o primeiro compromisso, porque tem de trabalhar para pagar as prestações do carro, da casa, da geladeira, do cachorro, das passagens aéreas, das férias, do vídeo game, da TV de 52 polegadas...</a:t>
            </a: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CaixaDeTexto 3">
            <a:extLst>
              <a:ext uri="{FF2B5EF4-FFF2-40B4-BE49-F238E27FC236}">
                <a16:creationId xmlns:a16="http://schemas.microsoft.com/office/drawing/2014/main" id="{23E1E11A-B168-42CA-89C1-FF024458A223}"/>
              </a:ext>
            </a:extLst>
          </p:cNvPr>
          <p:cNvSpPr txBox="1">
            <a:spLocks noChangeArrowheads="1"/>
          </p:cNvSpPr>
          <p:nvPr/>
        </p:nvSpPr>
        <p:spPr bwMode="auto">
          <a:xfrm>
            <a:off x="3929063" y="2143125"/>
            <a:ext cx="4786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Não acreditem que os empreendimentos daqui, são mais importantes do que a Jerusalém Celestial. </a:t>
            </a:r>
          </a:p>
        </p:txBody>
      </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CaixaDeTexto 3">
            <a:extLst>
              <a:ext uri="{FF2B5EF4-FFF2-40B4-BE49-F238E27FC236}">
                <a16:creationId xmlns:a16="http://schemas.microsoft.com/office/drawing/2014/main" id="{7A2089B4-C162-4052-8857-8AA757A5A8E6}"/>
              </a:ext>
            </a:extLst>
          </p:cNvPr>
          <p:cNvSpPr txBox="1">
            <a:spLocks noChangeArrowheads="1"/>
          </p:cNvSpPr>
          <p:nvPr/>
        </p:nvSpPr>
        <p:spPr bwMode="auto">
          <a:xfrm>
            <a:off x="1357313" y="2071688"/>
            <a:ext cx="60721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“Porque, onde está o teu tesouro, aí estará o teu coração. Que aproveita o homem ganhar o mundo inteiro e perder a sua alma.”</a:t>
            </a:r>
          </a:p>
          <a:p>
            <a:pPr algn="ctr" eaLnBrk="1" hangingPunct="1"/>
            <a:endParaRPr lang="pt-BR" altLang="pt-BR" sz="2800" b="1">
              <a:solidFill>
                <a:schemeClr val="bg1"/>
              </a:solidFill>
            </a:endParaRPr>
          </a:p>
          <a:p>
            <a:pPr algn="ctr" eaLnBrk="1" hangingPunct="1"/>
            <a:r>
              <a:rPr lang="pt-BR" altLang="pt-BR" sz="2800" b="1">
                <a:solidFill>
                  <a:schemeClr val="bg1"/>
                </a:solidFill>
              </a:rPr>
              <a:t>Mateus 6:21 e Marcos 8:36.</a:t>
            </a: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CaixaDeTexto 3">
            <a:extLst>
              <a:ext uri="{FF2B5EF4-FFF2-40B4-BE49-F238E27FC236}">
                <a16:creationId xmlns:a16="http://schemas.microsoft.com/office/drawing/2014/main" id="{AE28B6D5-F30F-4F6E-867B-8A11E29D3CF9}"/>
              </a:ext>
            </a:extLst>
          </p:cNvPr>
          <p:cNvSpPr txBox="1">
            <a:spLocks noChangeArrowheads="1"/>
          </p:cNvSpPr>
          <p:nvPr/>
        </p:nvSpPr>
        <p:spPr bwMode="auto">
          <a:xfrm>
            <a:off x="3929063" y="1928813"/>
            <a:ext cx="47863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Nesse seminário vamos analisar a relação entre o sábado, os dízimos e as ofertas como símbolos de lealdade e honestidade para com Deus. </a:t>
            </a:r>
          </a:p>
        </p:txBody>
      </p:sp>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CaixaDeTexto 3">
            <a:extLst>
              <a:ext uri="{FF2B5EF4-FFF2-40B4-BE49-F238E27FC236}">
                <a16:creationId xmlns:a16="http://schemas.microsoft.com/office/drawing/2014/main" id="{4D1A6D0B-0D66-4B84-AB81-B27579FFD51A}"/>
              </a:ext>
            </a:extLst>
          </p:cNvPr>
          <p:cNvSpPr txBox="1">
            <a:spLocks noChangeArrowheads="1"/>
          </p:cNvSpPr>
          <p:nvPr/>
        </p:nvSpPr>
        <p:spPr bwMode="auto">
          <a:xfrm>
            <a:off x="285750" y="357188"/>
            <a:ext cx="52863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Está evidente nesta declaração: </a:t>
            </a:r>
          </a:p>
          <a:p>
            <a:pPr algn="ctr" eaLnBrk="1" hangingPunct="1"/>
            <a:r>
              <a:rPr lang="pt-BR" altLang="pt-BR" sz="2800" b="1">
                <a:solidFill>
                  <a:schemeClr val="bg1"/>
                </a:solidFill>
              </a:rPr>
              <a:t> Usar a benção que Ele nos dá para o crescimento do reino.</a:t>
            </a:r>
          </a:p>
          <a:p>
            <a:pPr algn="ctr" eaLnBrk="1" hangingPunct="1"/>
            <a:r>
              <a:rPr lang="pt-BR" altLang="pt-BR" sz="2800" b="1">
                <a:solidFill>
                  <a:schemeClr val="bg1"/>
                </a:solidFill>
              </a:rPr>
              <a:t>Assim fazendo, agregamos alegria ao viver e a vida aqui passa a ter sentido à luz da eternidade.</a:t>
            </a:r>
          </a:p>
          <a:p>
            <a:pPr algn="ctr" eaLnBrk="1" hangingPunct="1"/>
            <a:r>
              <a:rPr lang="pt-BR" altLang="pt-BR" sz="2800" b="1">
                <a:solidFill>
                  <a:schemeClr val="bg1"/>
                </a:solidFill>
              </a:rPr>
              <a:t>Os benefícios são incomparáveis, em relação ao melhor dos empreendimentos terrenos- temporários X eternos.</a:t>
            </a:r>
          </a:p>
        </p:txBody>
      </p:sp>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CaixaDeTexto 3">
            <a:extLst>
              <a:ext uri="{FF2B5EF4-FFF2-40B4-BE49-F238E27FC236}">
                <a16:creationId xmlns:a16="http://schemas.microsoft.com/office/drawing/2014/main" id="{EA978412-F2FD-42A5-9B9B-00D3C44C82AA}"/>
              </a:ext>
            </a:extLst>
          </p:cNvPr>
          <p:cNvSpPr txBox="1">
            <a:spLocks noChangeArrowheads="1"/>
          </p:cNvSpPr>
          <p:nvPr/>
        </p:nvSpPr>
        <p:spPr bwMode="auto">
          <a:xfrm>
            <a:off x="571500" y="2143125"/>
            <a:ext cx="47863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Assim como o sábado será lembrado no céu, os resultados dos dízimos e das ofertas também serão vistos. </a:t>
            </a:r>
          </a:p>
        </p:txBody>
      </p:sp>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CaixaDeTexto 3">
            <a:extLst>
              <a:ext uri="{FF2B5EF4-FFF2-40B4-BE49-F238E27FC236}">
                <a16:creationId xmlns:a16="http://schemas.microsoft.com/office/drawing/2014/main" id="{D4E2376F-599D-40F6-969E-22C5D7AE6060}"/>
              </a:ext>
            </a:extLst>
          </p:cNvPr>
          <p:cNvSpPr txBox="1">
            <a:spLocks noChangeArrowheads="1"/>
          </p:cNvSpPr>
          <p:nvPr/>
        </p:nvSpPr>
        <p:spPr bwMode="auto">
          <a:xfrm>
            <a:off x="571500" y="1214438"/>
            <a:ext cx="47863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É maravilhoso pensar que somos membros de uma igreja local parte de uma igreja mundial. É compensador saber que os dízimos e as ofertas que devolvemos ao Senhor serão usados para a salvação de pessoas em todo o mundo. </a:t>
            </a:r>
          </a:p>
        </p:txBody>
      </p:sp>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07BD50C-52E5-4048-BBF9-87D92DB0DC18}"/>
              </a:ext>
            </a:extLst>
          </p:cNvPr>
          <p:cNvSpPr txBox="1"/>
          <p:nvPr/>
        </p:nvSpPr>
        <p:spPr>
          <a:xfrm>
            <a:off x="1571604" y="2643182"/>
            <a:ext cx="6072230" cy="1446550"/>
          </a:xfrm>
          <a:prstGeom prst="rect">
            <a:avLst/>
          </a:prstGeom>
          <a:noFill/>
        </p:spPr>
        <p:txBody>
          <a:bodyPr>
            <a:spAutoFit/>
          </a:bodyPr>
          <a:lstStyle/>
          <a:p>
            <a:pPr algn="ctr" fontAlgn="auto">
              <a:spcBef>
                <a:spcPts val="0"/>
              </a:spcBef>
              <a:spcAft>
                <a:spcPts val="0"/>
              </a:spcAft>
              <a:defRPr/>
            </a:pPr>
            <a:r>
              <a:rPr lang="pt-BR" sz="44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rPr>
              <a:t>III – Adoração sistemática.</a:t>
            </a:r>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CaixaDeTexto 3">
            <a:extLst>
              <a:ext uri="{FF2B5EF4-FFF2-40B4-BE49-F238E27FC236}">
                <a16:creationId xmlns:a16="http://schemas.microsoft.com/office/drawing/2014/main" id="{DBCF5158-F8A2-42B0-B140-F98F6F666AD6}"/>
              </a:ext>
            </a:extLst>
          </p:cNvPr>
          <p:cNvSpPr txBox="1">
            <a:spLocks noChangeArrowheads="1"/>
          </p:cNvSpPr>
          <p:nvPr/>
        </p:nvSpPr>
        <p:spPr bwMode="auto">
          <a:xfrm>
            <a:off x="3643313" y="1071563"/>
            <a:ext cx="5143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Este ponto tem que ver com nosso reconhecimento de que Deus nos sustém todo o tempo. A bênção do Pai é contínua, ela não cessa o coração não pára de bater, o oxigênio é dado continuamente na proporção correta, visão, roupa, comida...</a:t>
            </a:r>
          </a:p>
          <a:p>
            <a:pPr algn="ctr" eaLnBrk="1" hangingPunct="1"/>
            <a:endParaRPr lang="pt-BR" altLang="pt-BR" sz="2800" b="1">
              <a:solidFill>
                <a:schemeClr val="bg1"/>
              </a:solidFill>
            </a:endParaRPr>
          </a:p>
        </p:txBody>
      </p:sp>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CaixaDeTexto 3">
            <a:extLst>
              <a:ext uri="{FF2B5EF4-FFF2-40B4-BE49-F238E27FC236}">
                <a16:creationId xmlns:a16="http://schemas.microsoft.com/office/drawing/2014/main" id="{B7118702-88EA-4D24-84BE-A124955C97BF}"/>
              </a:ext>
            </a:extLst>
          </p:cNvPr>
          <p:cNvSpPr txBox="1">
            <a:spLocks noChangeArrowheads="1"/>
          </p:cNvSpPr>
          <p:nvPr/>
        </p:nvSpPr>
        <p:spPr bwMode="auto">
          <a:xfrm>
            <a:off x="3286125" y="1785938"/>
            <a:ext cx="55006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Adorá-Lo esporadicamente é uma incoerência. Os que trabalham para o Evangelho têm necessidades sistemáticas. As obrigações dos campos e das igrejas são permanentes. </a:t>
            </a:r>
          </a:p>
        </p:txBody>
      </p:sp>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CaixaDeTexto 3">
            <a:extLst>
              <a:ext uri="{FF2B5EF4-FFF2-40B4-BE49-F238E27FC236}">
                <a16:creationId xmlns:a16="http://schemas.microsoft.com/office/drawing/2014/main" id="{C9A4C72C-88F6-4F1F-B7F5-BFB42F38CD36}"/>
              </a:ext>
            </a:extLst>
          </p:cNvPr>
          <p:cNvSpPr txBox="1">
            <a:spLocks noChangeArrowheads="1"/>
          </p:cNvSpPr>
          <p:nvPr/>
        </p:nvSpPr>
        <p:spPr bwMode="auto">
          <a:xfrm>
            <a:off x="4000500" y="1357313"/>
            <a:ext cx="47863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forma como o Senhor escolheu para sustentar essa estrutura é dar recursos aos Seus filhos e solicitar que eles O adorem em espírito e em verdade com uma devolução fiel e sistemática dos dízimos e das ofertas. </a:t>
            </a:r>
          </a:p>
        </p:txBody>
      </p:sp>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CaixaDeTexto 3">
            <a:extLst>
              <a:ext uri="{FF2B5EF4-FFF2-40B4-BE49-F238E27FC236}">
                <a16:creationId xmlns:a16="http://schemas.microsoft.com/office/drawing/2014/main" id="{566D1A3F-576B-4522-BB2E-AFD9C12F1E2A}"/>
              </a:ext>
            </a:extLst>
          </p:cNvPr>
          <p:cNvSpPr txBox="1">
            <a:spLocks noChangeArrowheads="1"/>
          </p:cNvSpPr>
          <p:nvPr/>
        </p:nvSpPr>
        <p:spPr bwMode="auto">
          <a:xfrm>
            <a:off x="3714750" y="1143000"/>
            <a:ext cx="50006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Se o rendimento que o Pai me concede é semanal, semanalmente devo separar os dízimos e as ofertas, por que a igreja e o campo também têm obrigações semanais. Se o rendimento é mensal devo proceder semelhantemente e assim sucessivamente. </a:t>
            </a:r>
          </a:p>
          <a:p>
            <a:pPr eaLnBrk="1" hangingPunct="1"/>
            <a:r>
              <a:rPr lang="pt-BR" altLang="pt-BR" sz="4800">
                <a:solidFill>
                  <a:schemeClr val="bg1"/>
                </a:solidFill>
                <a:latin typeface="Calibri" panose="020F0502020204030204" pitchFamily="34" charset="0"/>
              </a:rPr>
              <a:t> </a:t>
            </a:r>
          </a:p>
        </p:txBody>
      </p:sp>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956F92B-6292-49B5-842C-B28CAEA2DF3F}"/>
              </a:ext>
            </a:extLst>
          </p:cNvPr>
          <p:cNvSpPr txBox="1"/>
          <p:nvPr/>
        </p:nvSpPr>
        <p:spPr>
          <a:xfrm>
            <a:off x="3786182" y="2357430"/>
            <a:ext cx="4786346" cy="1815882"/>
          </a:xfrm>
          <a:prstGeom prst="rect">
            <a:avLst/>
          </a:prstGeom>
          <a:noFill/>
        </p:spPr>
        <p:txBody>
          <a:bodyPr>
            <a:spAutoFit/>
          </a:bodyPr>
          <a:lstStyle/>
          <a:p>
            <a:pPr algn="ctr" fontAlgn="auto">
              <a:spcBef>
                <a:spcPts val="0"/>
              </a:spcBef>
              <a:spcAft>
                <a:spcPts val="0"/>
              </a:spcAft>
              <a:defRPr/>
            </a:pPr>
            <a:r>
              <a:rPr lang="pt-BR" sz="2800" b="1" dirty="0">
                <a:solidFill>
                  <a:schemeClr val="bg1"/>
                </a:solidFill>
              </a:rPr>
              <a:t>Essa responsabilidade é individual. A questão de dizimar e ofertar não é financeira, mas espiritual.</a:t>
            </a:r>
            <a:endParaRPr lang="pt-BR" sz="2800" b="1" dirty="0">
              <a:ln w="19050">
                <a:solidFill>
                  <a:schemeClr val="tx1"/>
                </a:solidFill>
              </a:ln>
              <a:solidFill>
                <a:schemeClr val="bg1"/>
              </a:solidFill>
            </a:endParaRPr>
          </a:p>
        </p:txBody>
      </p:sp>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CaixaDeTexto 3">
            <a:extLst>
              <a:ext uri="{FF2B5EF4-FFF2-40B4-BE49-F238E27FC236}">
                <a16:creationId xmlns:a16="http://schemas.microsoft.com/office/drawing/2014/main" id="{ABD9E8A2-3C36-4215-B6AD-D6A633642A28}"/>
              </a:ext>
            </a:extLst>
          </p:cNvPr>
          <p:cNvSpPr txBox="1">
            <a:spLocks noChangeArrowheads="1"/>
          </p:cNvSpPr>
          <p:nvPr/>
        </p:nvSpPr>
        <p:spPr bwMode="auto">
          <a:xfrm>
            <a:off x="3286125" y="1857375"/>
            <a:ext cx="50720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Quando aceitamos ser membros da igreja, assumimos publicamente  esse compromisso sagrado, independentemente de ser rico ou pobre.    </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CaixaDeTexto 3">
            <a:extLst>
              <a:ext uri="{FF2B5EF4-FFF2-40B4-BE49-F238E27FC236}">
                <a16:creationId xmlns:a16="http://schemas.microsoft.com/office/drawing/2014/main" id="{FCB555FF-9C0C-4A51-A755-B801DFE7A292}"/>
              </a:ext>
            </a:extLst>
          </p:cNvPr>
          <p:cNvSpPr txBox="1">
            <a:spLocks noChangeArrowheads="1"/>
          </p:cNvSpPr>
          <p:nvPr/>
        </p:nvSpPr>
        <p:spPr bwMode="auto">
          <a:xfrm>
            <a:off x="1643063" y="1714500"/>
            <a:ext cx="62150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“Honra ao Senhor teu Deus com a tua fazenda, e com as primícias de toda a tua renda; então se encherão os teus celeiros abundantemente, e transbordarão de vinho os teus lagares.” </a:t>
            </a:r>
          </a:p>
          <a:p>
            <a:pPr algn="ctr" eaLnBrk="1" hangingPunct="1"/>
            <a:endParaRPr lang="pt-BR" altLang="pt-BR" sz="2800" b="1">
              <a:solidFill>
                <a:schemeClr val="bg1"/>
              </a:solidFill>
            </a:endParaRPr>
          </a:p>
          <a:p>
            <a:pPr algn="ctr" eaLnBrk="1" hangingPunct="1"/>
            <a:r>
              <a:rPr lang="pt-BR" altLang="pt-BR" sz="2800" b="1">
                <a:solidFill>
                  <a:schemeClr val="bg1"/>
                </a:solidFill>
              </a:rPr>
              <a:t>Provérbios 3: 9 e 10</a:t>
            </a:r>
          </a:p>
        </p:txBody>
      </p:sp>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096355C-BCD7-4257-9B15-E9D0452E6859}"/>
              </a:ext>
            </a:extLst>
          </p:cNvPr>
          <p:cNvSpPr txBox="1"/>
          <p:nvPr/>
        </p:nvSpPr>
        <p:spPr>
          <a:xfrm>
            <a:off x="2286000" y="2571750"/>
            <a:ext cx="4786313" cy="769938"/>
          </a:xfrm>
          <a:prstGeom prst="rect">
            <a:avLst/>
          </a:prstGeom>
          <a:noFill/>
        </p:spPr>
        <p:txBody>
          <a:bodyPr>
            <a:spAutoFit/>
          </a:bodyPr>
          <a:lstStyle/>
          <a:p>
            <a:pPr algn="ctr" fontAlgn="auto">
              <a:spcBef>
                <a:spcPts val="0"/>
              </a:spcBef>
              <a:spcAft>
                <a:spcPts val="0"/>
              </a:spcAft>
              <a:defRPr/>
            </a:pPr>
            <a:r>
              <a:rPr lang="pt-BR" sz="4400" cap="all" dirty="0">
                <a:ln w="19050">
                  <a:noFill/>
                </a:ln>
                <a:solidFill>
                  <a:srgbClr val="FFFF00"/>
                </a:solidFill>
                <a:effectLst>
                  <a:outerShdw blurRad="38100" dist="38100" dir="2700000" algn="tl">
                    <a:srgbClr val="000000">
                      <a:alpha val="43137"/>
                    </a:srgbClr>
                  </a:outerShdw>
                </a:effectLst>
                <a:latin typeface="Arial Black" pitchFamily="34" charset="0"/>
              </a:rPr>
              <a:t>Conclusão:</a:t>
            </a:r>
          </a:p>
        </p:txBody>
      </p:sp>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CaixaDeTexto 3">
            <a:extLst>
              <a:ext uri="{FF2B5EF4-FFF2-40B4-BE49-F238E27FC236}">
                <a16:creationId xmlns:a16="http://schemas.microsoft.com/office/drawing/2014/main" id="{C49C7BE1-077A-4C83-AFDB-863F710FD62B}"/>
              </a:ext>
            </a:extLst>
          </p:cNvPr>
          <p:cNvSpPr txBox="1">
            <a:spLocks noChangeArrowheads="1"/>
          </p:cNvSpPr>
          <p:nvPr/>
        </p:nvSpPr>
        <p:spPr bwMode="auto">
          <a:xfrm>
            <a:off x="285750" y="1285875"/>
            <a:ext cx="85725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 “Jamais nos devemos esquecer de que somos colocados sob prova, no mundo, a fim de determinar nossa habilitação para a vida futura. Nenhum daqueles cujo caráter estiver maculado com a nódoa imunda do egoísmo, poderá entrar no Céu. Portanto, Deus nos prova aqui, concedendo-nos posses temporais, para que o uso que disso fizermos possa revelar se nos poderão ser confiadas as riquezas eternas.”</a:t>
            </a:r>
          </a:p>
          <a:p>
            <a:pPr algn="ctr" eaLnBrk="1" hangingPunct="1"/>
            <a:endParaRPr lang="pt-BR" altLang="pt-BR" sz="2800" b="1">
              <a:solidFill>
                <a:schemeClr val="bg1"/>
              </a:solidFill>
            </a:endParaRPr>
          </a:p>
          <a:p>
            <a:pPr algn="ctr" eaLnBrk="1" hangingPunct="1"/>
            <a:r>
              <a:rPr lang="pt-BR" altLang="pt-BR" sz="2000" b="1">
                <a:solidFill>
                  <a:schemeClr val="bg1"/>
                </a:solidFill>
              </a:rPr>
              <a:t>CSM, pág. 22</a:t>
            </a:r>
          </a:p>
        </p:txBody>
      </p:sp>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CaixaDeTexto 3">
            <a:extLst>
              <a:ext uri="{FF2B5EF4-FFF2-40B4-BE49-F238E27FC236}">
                <a16:creationId xmlns:a16="http://schemas.microsoft.com/office/drawing/2014/main" id="{15887B77-5502-4049-B9D5-0515D0BF4C1E}"/>
              </a:ext>
            </a:extLst>
          </p:cNvPr>
          <p:cNvSpPr txBox="1">
            <a:spLocks noChangeArrowheads="1"/>
          </p:cNvSpPr>
          <p:nvPr/>
        </p:nvSpPr>
        <p:spPr bwMode="auto">
          <a:xfrm>
            <a:off x="3214688" y="1143000"/>
            <a:ext cx="55721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O dízimo é do Senhor. </a:t>
            </a:r>
          </a:p>
          <a:p>
            <a:pPr algn="ctr" eaLnBrk="1" hangingPunct="1"/>
            <a:r>
              <a:rPr lang="pt-BR" altLang="pt-BR" sz="2800" b="1">
                <a:solidFill>
                  <a:schemeClr val="bg1"/>
                </a:solidFill>
              </a:rPr>
              <a:t>"Todas as dízimas do campo, da semente do campo, do fruto das árvores, ... as dízimas de vacas e ovelhas, ... santas são ao Senhor." Lev. 27:30 e 32. O voto feito por Jacó em Betel mostra a extensão da obrigação. "De tudo quanto me deres, certamente Te darei o dízimo", disse ele. Gên. 28:22.</a:t>
            </a:r>
          </a:p>
        </p:txBody>
      </p:sp>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CaixaDeTexto 3">
            <a:extLst>
              <a:ext uri="{FF2B5EF4-FFF2-40B4-BE49-F238E27FC236}">
                <a16:creationId xmlns:a16="http://schemas.microsoft.com/office/drawing/2014/main" id="{801FA778-157C-43D7-BB13-7786B0B53301}"/>
              </a:ext>
            </a:extLst>
          </p:cNvPr>
          <p:cNvSpPr txBox="1">
            <a:spLocks noChangeArrowheads="1"/>
          </p:cNvSpPr>
          <p:nvPr/>
        </p:nvSpPr>
        <p:spPr bwMode="auto">
          <a:xfrm>
            <a:off x="3071813" y="1714500"/>
            <a:ext cx="52149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a:solidFill>
                  <a:schemeClr val="bg1"/>
                </a:solidFill>
                <a:latin typeface="Calibri" panose="020F0502020204030204" pitchFamily="34" charset="0"/>
              </a:rPr>
              <a:t> </a:t>
            </a:r>
          </a:p>
          <a:p>
            <a:pPr algn="ctr" eaLnBrk="1" hangingPunct="1"/>
            <a:r>
              <a:rPr lang="pt-BR" altLang="pt-BR" sz="2800" b="1">
                <a:solidFill>
                  <a:schemeClr val="bg1"/>
                </a:solidFill>
              </a:rPr>
              <a:t>"Trazei todos os dízimos à casa do tesouro“</a:t>
            </a:r>
          </a:p>
          <a:p>
            <a:pPr algn="ctr" eaLnBrk="1" hangingPunct="1"/>
            <a:endParaRPr lang="pt-BR" altLang="pt-BR" sz="2800" b="1">
              <a:solidFill>
                <a:schemeClr val="bg1"/>
              </a:solidFill>
            </a:endParaRPr>
          </a:p>
          <a:p>
            <a:pPr algn="ctr" eaLnBrk="1" hangingPunct="1"/>
            <a:r>
              <a:rPr lang="pt-BR" altLang="pt-BR" sz="2800" b="1">
                <a:solidFill>
                  <a:schemeClr val="bg1"/>
                </a:solidFill>
              </a:rPr>
              <a:t>Mal. 3:10 </a:t>
            </a: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F2CEDAA-7C4C-4E05-A77F-80A868DB0C66}"/>
              </a:ext>
            </a:extLst>
          </p:cNvPr>
          <p:cNvSpPr txBox="1"/>
          <p:nvPr/>
        </p:nvSpPr>
        <p:spPr>
          <a:xfrm>
            <a:off x="3500430" y="2000240"/>
            <a:ext cx="4786346" cy="2677656"/>
          </a:xfrm>
          <a:prstGeom prst="rect">
            <a:avLst/>
          </a:prstGeom>
          <a:noFill/>
        </p:spPr>
        <p:txBody>
          <a:bodyPr>
            <a:spAutoFit/>
          </a:bodyPr>
          <a:lstStyle/>
          <a:p>
            <a:pPr algn="ctr" fontAlgn="auto">
              <a:spcBef>
                <a:spcPts val="0"/>
              </a:spcBef>
              <a:spcAft>
                <a:spcPts val="0"/>
              </a:spcAft>
              <a:defRPr/>
            </a:pPr>
            <a:r>
              <a:rPr lang="pt-BR" sz="2800" b="1" dirty="0">
                <a:solidFill>
                  <a:schemeClr val="bg1"/>
                </a:solidFill>
              </a:rPr>
              <a:t>"Requer-se nos despenseiros que cada um se ache fiel.“</a:t>
            </a:r>
          </a:p>
          <a:p>
            <a:pPr algn="ctr" fontAlgn="auto">
              <a:spcBef>
                <a:spcPts val="0"/>
              </a:spcBef>
              <a:spcAft>
                <a:spcPts val="0"/>
              </a:spcAft>
              <a:defRPr/>
            </a:pPr>
            <a:endParaRPr lang="pt-BR" sz="2800" b="1" dirty="0">
              <a:solidFill>
                <a:schemeClr val="bg1"/>
              </a:solidFill>
            </a:endParaRPr>
          </a:p>
          <a:p>
            <a:pPr algn="ctr" fontAlgn="auto">
              <a:spcBef>
                <a:spcPts val="0"/>
              </a:spcBef>
              <a:spcAft>
                <a:spcPts val="0"/>
              </a:spcAft>
              <a:defRPr/>
            </a:pPr>
            <a:r>
              <a:rPr lang="pt-BR" sz="2800" b="1" dirty="0">
                <a:solidFill>
                  <a:schemeClr val="bg1"/>
                </a:solidFill>
              </a:rPr>
              <a:t>I Cor. 4:2.</a:t>
            </a:r>
          </a:p>
          <a:p>
            <a:pPr algn="ctr" fontAlgn="auto">
              <a:spcBef>
                <a:spcPts val="0"/>
              </a:spcBef>
              <a:spcAft>
                <a:spcPts val="0"/>
              </a:spcAft>
              <a:defRPr/>
            </a:pPr>
            <a:endParaRPr lang="pt-BR" sz="2800" b="1" dirty="0">
              <a:ln w="19050">
                <a:solidFill>
                  <a:schemeClr val="tx1"/>
                </a:solidFill>
              </a:ln>
              <a:solidFill>
                <a:schemeClr val="bg1"/>
              </a:solidFill>
              <a:latin typeface="Arial Black" pitchFamily="34" charset="0"/>
            </a:endParaRP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CaixaDeTexto 3">
            <a:extLst>
              <a:ext uri="{FF2B5EF4-FFF2-40B4-BE49-F238E27FC236}">
                <a16:creationId xmlns:a16="http://schemas.microsoft.com/office/drawing/2014/main" id="{24DA24B3-2DFE-4D9D-811D-A1E278FA0722}"/>
              </a:ext>
            </a:extLst>
          </p:cNvPr>
          <p:cNvSpPr txBox="1">
            <a:spLocks noChangeArrowheads="1"/>
          </p:cNvSpPr>
          <p:nvPr/>
        </p:nvSpPr>
        <p:spPr bwMode="auto">
          <a:xfrm>
            <a:off x="4000500" y="1571625"/>
            <a:ext cx="47863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Se o Senhor vos tem abençoado com bens, não os considereis vossos. Julgai-os vossos para que os useis para Deus, e sede fiéis e honestos ao dar os dízimos e ofertas.</a:t>
            </a:r>
          </a:p>
        </p:txBody>
      </p:sp>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CaixaDeTexto 3">
            <a:extLst>
              <a:ext uri="{FF2B5EF4-FFF2-40B4-BE49-F238E27FC236}">
                <a16:creationId xmlns:a16="http://schemas.microsoft.com/office/drawing/2014/main" id="{52131611-5A2F-4392-BBC5-1C4774B2C740}"/>
              </a:ext>
            </a:extLst>
          </p:cNvPr>
          <p:cNvSpPr txBox="1">
            <a:spLocks noChangeArrowheads="1"/>
          </p:cNvSpPr>
          <p:nvPr/>
        </p:nvSpPr>
        <p:spPr bwMode="auto">
          <a:xfrm>
            <a:off x="4000500" y="1857375"/>
            <a:ext cx="4786313"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“É a negligência desses deveres claramente revelados que traz trevas sobre a igreja”.</a:t>
            </a:r>
          </a:p>
          <a:p>
            <a:pPr algn="ctr" eaLnBrk="1" hangingPunct="1"/>
            <a:endParaRPr lang="pt-BR" altLang="pt-BR" sz="2800" b="1">
              <a:solidFill>
                <a:schemeClr val="bg1"/>
              </a:solidFill>
            </a:endParaRPr>
          </a:p>
          <a:p>
            <a:pPr algn="ctr" eaLnBrk="1" hangingPunct="1"/>
            <a:r>
              <a:rPr lang="pt-BR" altLang="pt-BR" sz="2000" b="1">
                <a:solidFill>
                  <a:schemeClr val="bg1"/>
                </a:solidFill>
              </a:rPr>
              <a:t>Cons. Sobre Mordomia, pág. 78.</a:t>
            </a:r>
            <a:endParaRPr lang="pt-BR" altLang="pt-BR" sz="2800" b="1">
              <a:solidFill>
                <a:schemeClr val="bg1"/>
              </a:solidFill>
            </a:endParaRPr>
          </a:p>
          <a:p>
            <a:pPr algn="ctr" eaLnBrk="1" hangingPunct="1"/>
            <a:r>
              <a:rPr lang="pt-BR" altLang="pt-BR" sz="2800">
                <a:solidFill>
                  <a:schemeClr val="bg1"/>
                </a:solidFill>
                <a:latin typeface="Calibri" panose="020F0502020204030204" pitchFamily="34" charset="0"/>
              </a:rPr>
              <a:t> </a:t>
            </a:r>
          </a:p>
          <a:p>
            <a:pPr algn="ctr" eaLnBrk="1" hangingPunct="1"/>
            <a:r>
              <a:rPr lang="pt-BR" altLang="pt-BR" sz="2800">
                <a:solidFill>
                  <a:schemeClr val="bg1"/>
                </a:solidFill>
                <a:latin typeface="Calibri" panose="020F0502020204030204" pitchFamily="34" charset="0"/>
              </a:rPr>
              <a:t> </a:t>
            </a:r>
          </a:p>
          <a:p>
            <a:pPr algn="ctr" eaLnBrk="1" hangingPunct="1"/>
            <a:r>
              <a:rPr lang="pt-BR" altLang="pt-BR" sz="2800">
                <a:solidFill>
                  <a:schemeClr val="bg1"/>
                </a:solidFill>
                <a:latin typeface="Calibri" panose="020F0502020204030204" pitchFamily="34" charset="0"/>
              </a:rPr>
              <a:t> </a:t>
            </a: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40E1086-3159-47E7-AC61-D413FEAA277E}"/>
              </a:ext>
            </a:extLst>
          </p:cNvPr>
          <p:cNvSpPr txBox="1"/>
          <p:nvPr/>
        </p:nvSpPr>
        <p:spPr>
          <a:xfrm>
            <a:off x="714348" y="2071678"/>
            <a:ext cx="7715272" cy="2800767"/>
          </a:xfrm>
          <a:prstGeom prst="rect">
            <a:avLst/>
          </a:prstGeom>
          <a:noFill/>
        </p:spPr>
        <p:txBody>
          <a:bodyPr>
            <a:spAutoFit/>
          </a:bodyPr>
          <a:lstStyle/>
          <a:p>
            <a:pPr algn="ctr" fontAlgn="auto">
              <a:spcBef>
                <a:spcPts val="0"/>
              </a:spcBef>
              <a:spcAft>
                <a:spcPts val="0"/>
              </a:spcAft>
              <a:defRPr/>
            </a:pPr>
            <a:r>
              <a:rPr lang="pt-BR" sz="4400" b="1" cap="all" dirty="0">
                <a:ln>
                  <a:solidFill>
                    <a:sysClr val="windowText" lastClr="000000"/>
                  </a:solidFill>
                </a:ln>
                <a:solidFill>
                  <a:srgbClr val="FFFF00"/>
                </a:solidFill>
                <a:effectLst>
                  <a:outerShdw blurRad="38100" dist="38100" dir="2700000" algn="tl">
                    <a:srgbClr val="000000"/>
                  </a:outerShdw>
                </a:effectLst>
                <a:latin typeface="Arial Black" pitchFamily="34" charset="0"/>
              </a:rPr>
              <a:t>I – A prova de lealdade: O sábado, os dízimos, as ofertas.</a:t>
            </a: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CaixaDeTexto 3">
            <a:extLst>
              <a:ext uri="{FF2B5EF4-FFF2-40B4-BE49-F238E27FC236}">
                <a16:creationId xmlns:a16="http://schemas.microsoft.com/office/drawing/2014/main" id="{8ED9FC87-83C9-44BF-B847-B7178F4D2BB4}"/>
              </a:ext>
            </a:extLst>
          </p:cNvPr>
          <p:cNvSpPr txBox="1">
            <a:spLocks noChangeArrowheads="1"/>
          </p:cNvSpPr>
          <p:nvPr/>
        </p:nvSpPr>
        <p:spPr bwMode="auto">
          <a:xfrm>
            <a:off x="3929063" y="1928813"/>
            <a:ext cx="47863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Para nós, Adventistas do Sétimo Dia, a guarda do sábado é parte natural de nossa forma de ser. Guardamos esse dia como prova de nosso respeito e lealdade ao Deus Criador. </a:t>
            </a:r>
          </a:p>
        </p:txBody>
      </p:sp>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CaixaDeTexto 3">
            <a:extLst>
              <a:ext uri="{FF2B5EF4-FFF2-40B4-BE49-F238E27FC236}">
                <a16:creationId xmlns:a16="http://schemas.microsoft.com/office/drawing/2014/main" id="{8EFE8918-F3B6-40E4-818D-EC2CE2ED79C8}"/>
              </a:ext>
            </a:extLst>
          </p:cNvPr>
          <p:cNvSpPr txBox="1">
            <a:spLocks noChangeArrowheads="1"/>
          </p:cNvSpPr>
          <p:nvPr/>
        </p:nvSpPr>
        <p:spPr bwMode="auto">
          <a:xfrm>
            <a:off x="714375" y="1357313"/>
            <a:ext cx="77866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   </a:t>
            </a:r>
          </a:p>
          <a:p>
            <a:pPr algn="ctr" eaLnBrk="1" hangingPunct="1"/>
            <a:endParaRPr lang="pt-BR" altLang="pt-BR" sz="2800" b="1">
              <a:solidFill>
                <a:schemeClr val="bg1"/>
              </a:solidFill>
            </a:endParaRPr>
          </a:p>
          <a:p>
            <a:pPr algn="ctr" eaLnBrk="1" hangingPunct="1"/>
            <a:endParaRPr lang="pt-BR" altLang="pt-BR" sz="2800" b="1">
              <a:solidFill>
                <a:schemeClr val="bg1"/>
              </a:solidFill>
            </a:endParaRPr>
          </a:p>
          <a:p>
            <a:pPr algn="ctr" eaLnBrk="1" hangingPunct="1"/>
            <a:r>
              <a:rPr lang="pt-BR" altLang="pt-BR" sz="2800" b="1">
                <a:solidFill>
                  <a:schemeClr val="bg1"/>
                </a:solidFill>
              </a:rPr>
              <a:t>Que relação existe entre sábado, dizimo e oferta?</a:t>
            </a:r>
          </a:p>
          <a:p>
            <a:pPr algn="ctr" eaLnBrk="1" hangingPunct="1"/>
            <a:endParaRPr lang="pt-BR" altLang="pt-BR" sz="2800" b="1">
              <a:solidFill>
                <a:schemeClr val="bg1"/>
              </a:solidFill>
            </a:endParaRPr>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CaixaDeTexto 3">
            <a:extLst>
              <a:ext uri="{FF2B5EF4-FFF2-40B4-BE49-F238E27FC236}">
                <a16:creationId xmlns:a16="http://schemas.microsoft.com/office/drawing/2014/main" id="{14C86342-B36C-47AB-9E35-F14C48B52D19}"/>
              </a:ext>
            </a:extLst>
          </p:cNvPr>
          <p:cNvSpPr txBox="1">
            <a:spLocks noChangeArrowheads="1"/>
          </p:cNvSpPr>
          <p:nvPr/>
        </p:nvSpPr>
        <p:spPr bwMode="auto">
          <a:xfrm>
            <a:off x="3214688" y="1500188"/>
            <a:ext cx="52149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 deslealdade e a desonestidade na devolução sistemática dos dízimos e das ofertas são equivalentes a transgressão do sábado.</a:t>
            </a:r>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CaixaDeTexto 3">
            <a:extLst>
              <a:ext uri="{FF2B5EF4-FFF2-40B4-BE49-F238E27FC236}">
                <a16:creationId xmlns:a16="http://schemas.microsoft.com/office/drawing/2014/main" id="{CEE0A557-4A58-4FBF-80B4-35BE7AA07F6B}"/>
              </a:ext>
            </a:extLst>
          </p:cNvPr>
          <p:cNvSpPr txBox="1">
            <a:spLocks noChangeArrowheads="1"/>
          </p:cNvSpPr>
          <p:nvPr/>
        </p:nvSpPr>
        <p:spPr bwMode="auto">
          <a:xfrm>
            <a:off x="857250" y="1785938"/>
            <a:ext cx="75009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“Assim como a árvore do conhecimento do bem e do mal foi colocada no meio do Jardim do Éden, assim o mandamento do sábado é colocado no meio do Decálogo. Acerca do fruto da árvore do conhecimento e do bem e do mal, fez-se a restrição: Dele não comereis... para que não morrais...</a:t>
            </a:r>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CaixaDeTexto 3">
            <a:extLst>
              <a:ext uri="{FF2B5EF4-FFF2-40B4-BE49-F238E27FC236}">
                <a16:creationId xmlns:a16="http://schemas.microsoft.com/office/drawing/2014/main" id="{5884B071-8C84-4A25-BE05-04B9B78BBF37}"/>
              </a:ext>
            </a:extLst>
          </p:cNvPr>
          <p:cNvSpPr txBox="1">
            <a:spLocks noChangeArrowheads="1"/>
          </p:cNvSpPr>
          <p:nvPr/>
        </p:nvSpPr>
        <p:spPr bwMode="auto">
          <a:xfrm>
            <a:off x="785813" y="1571625"/>
            <a:ext cx="75009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solidFill>
                  <a:schemeClr val="bg1"/>
                </a:solidFill>
              </a:rPr>
              <a:t>...Acerca do sábado, Deus disse: Não o profaneis; antes, santificai-o... Assim como a árvore do conhecimento foi o teste da obediência de Adão, o quarto mandamento é o teste que Deus deu para provar a lealdade de todo o Seu povo.”</a:t>
            </a:r>
          </a:p>
          <a:p>
            <a:pPr algn="ctr" eaLnBrk="1" hangingPunct="1"/>
            <a:endParaRPr lang="pt-BR" altLang="pt-BR" sz="2800" b="1">
              <a:solidFill>
                <a:schemeClr val="bg1"/>
              </a:solidFill>
            </a:endParaRPr>
          </a:p>
          <a:p>
            <a:pPr algn="ctr" eaLnBrk="1" hangingPunct="1"/>
            <a:r>
              <a:rPr lang="pt-BR" altLang="pt-BR" sz="2000" b="1">
                <a:solidFill>
                  <a:schemeClr val="bg1"/>
                </a:solidFill>
              </a:rPr>
              <a:t>O Cristo triunfante, pág. 354.</a:t>
            </a:r>
          </a:p>
        </p:txBody>
      </p:sp>
    </p:spTree>
  </p:cSld>
  <p:clrMapOvr>
    <a:masterClrMapping/>
  </p:clrMapOvr>
  <p:transition>
    <p:randomBa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1147</Words>
  <Application>Microsoft Office PowerPoint</Application>
  <PresentationFormat>Apresentação na tela (4:3)</PresentationFormat>
  <Paragraphs>105</Paragraphs>
  <Slides>36</Slides>
  <Notes>36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36</vt:i4>
      </vt:variant>
    </vt:vector>
  </HeadingPairs>
  <TitlesOfParts>
    <vt:vector size="40" baseType="lpstr">
      <vt:lpstr>Arial</vt:lpstr>
      <vt:lpstr>Calibri</vt:lpstr>
      <vt:lpstr>Arial Black</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BergamoseiferT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Sabado, Dizimo e Ofertas</dc:title>
  <dc:subject>www.4tons.com</dc:subject>
  <dc:creator>Pr. MARCELO AUGUSTO DE CARVALHO</dc:creator>
  <cp:keywords>www.4tons.com</cp:keywords>
  <dc:description>COMÉRCIO PROIBIDO. USO PESSOAL</dc:description>
  <cp:lastModifiedBy>Pr. Marcelo Carvalho</cp:lastModifiedBy>
  <cp:revision>1</cp:revision>
  <dcterms:created xsi:type="dcterms:W3CDTF">2009-06-21T19:14:50Z</dcterms:created>
  <dcterms:modified xsi:type="dcterms:W3CDTF">2019-10-21T12:30:13Z</dcterms:modified>
</cp:coreProperties>
</file>