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9" r:id="rId3"/>
    <p:sldId id="260" r:id="rId4"/>
    <p:sldId id="261" r:id="rId5"/>
    <p:sldId id="289" r:id="rId6"/>
    <p:sldId id="262" r:id="rId7"/>
    <p:sldId id="290" r:id="rId8"/>
    <p:sldId id="263" r:id="rId9"/>
    <p:sldId id="291" r:id="rId10"/>
    <p:sldId id="257" r:id="rId11"/>
    <p:sldId id="292" r:id="rId12"/>
    <p:sldId id="258" r:id="rId13"/>
    <p:sldId id="293" r:id="rId14"/>
    <p:sldId id="264" r:id="rId15"/>
    <p:sldId id="265" r:id="rId16"/>
    <p:sldId id="294" r:id="rId17"/>
    <p:sldId id="266" r:id="rId18"/>
    <p:sldId id="295" r:id="rId19"/>
    <p:sldId id="267" r:id="rId20"/>
    <p:sldId id="296" r:id="rId21"/>
    <p:sldId id="268" r:id="rId22"/>
    <p:sldId id="297" r:id="rId23"/>
    <p:sldId id="269" r:id="rId24"/>
    <p:sldId id="298" r:id="rId25"/>
    <p:sldId id="271" r:id="rId26"/>
    <p:sldId id="311" r:id="rId27"/>
    <p:sldId id="270" r:id="rId28"/>
    <p:sldId id="299" r:id="rId29"/>
    <p:sldId id="272" r:id="rId30"/>
    <p:sldId id="273" r:id="rId31"/>
    <p:sldId id="300" r:id="rId32"/>
    <p:sldId id="274" r:id="rId33"/>
    <p:sldId id="301" r:id="rId34"/>
    <p:sldId id="275" r:id="rId35"/>
    <p:sldId id="302" r:id="rId36"/>
    <p:sldId id="276" r:id="rId37"/>
    <p:sldId id="303" r:id="rId38"/>
    <p:sldId id="277" r:id="rId39"/>
    <p:sldId id="304" r:id="rId40"/>
    <p:sldId id="278" r:id="rId41"/>
    <p:sldId id="279" r:id="rId42"/>
    <p:sldId id="305" r:id="rId43"/>
    <p:sldId id="280" r:id="rId44"/>
    <p:sldId id="306" r:id="rId45"/>
    <p:sldId id="281" r:id="rId46"/>
    <p:sldId id="307" r:id="rId47"/>
    <p:sldId id="282" r:id="rId48"/>
    <p:sldId id="308" r:id="rId49"/>
    <p:sldId id="283" r:id="rId50"/>
    <p:sldId id="309" r:id="rId51"/>
    <p:sldId id="284" r:id="rId52"/>
    <p:sldId id="310" r:id="rId53"/>
    <p:sldId id="285" r:id="rId54"/>
    <p:sldId id="286" r:id="rId55"/>
    <p:sldId id="287" r:id="rId56"/>
    <p:sldId id="288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78A566F-C6A1-4F03-84DE-43712131FE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583217-F2EE-4A3E-9471-797AE6A498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5F0F61-84CE-4723-8F9D-E0D6C9D3349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0784491-FDA8-4D78-B7CB-050AC0CB0A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3134A337-3307-4A2E-9037-8A925F529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7F54BF-07F7-41D0-95FD-C34C295D07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83C816-E6FA-4277-9E69-74E9BFABB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D606DE-9E87-42D9-BA7A-D26045604EC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FEDF03BE-1D8E-49D1-83E2-F383A256A1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31A4BD71-1960-4217-99F5-5CC959D40B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694AA3E9-19B6-464E-83B3-647F88A19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4E120C-09DB-4376-ABB9-1A9E04D83125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E6A4C9B3-C5F8-47BD-B1C0-B7BC9040A7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A63276A3-E83C-4E80-9D14-1ADEE5C277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id="{75985DB8-3C0E-4E1B-BD04-128F5DBA1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896FB4-2278-4870-82B5-77B7CECEEEA1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75EC287D-0EDA-49F0-BD73-92141F6A62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3D8FA71E-3687-4AED-B309-B8D719A0FD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>
            <a:extLst>
              <a:ext uri="{FF2B5EF4-FFF2-40B4-BE49-F238E27FC236}">
                <a16:creationId xmlns:a16="http://schemas.microsoft.com/office/drawing/2014/main" id="{2965B7ED-3FCA-42EC-8E13-AF9EADB8A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11E928-DB79-49B2-A909-0544C0E81869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E83982EE-17FB-42AA-AC8A-153A3C02B2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8367C1AE-3E4F-4600-A05E-AB767351B4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1F96FEA0-F275-430E-8AF5-04BB28FCD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7A84E9-EE6C-4B4B-BBFD-7F32CCD5DAA5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C240CACE-EA93-46BC-A864-F86D3AFC2D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A94C9279-44AB-44C9-AC5A-AADA59008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9DDD2F42-61D3-4410-89BD-CD1E68663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BC4249-C030-4A79-A985-EF83E96D9998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C2C6FD3A-9675-43C2-88F5-67308AB9C1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AC2F07D9-DEA0-4D55-AE4E-3BA0B62E6B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12AFD0DE-498A-4608-A627-BA4D3C0E8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531657-9FAE-4802-8F4F-528B0F17E473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D72849F2-3EB1-4871-A5C4-D97F69D9B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0CEC414D-8EBE-41CE-ACBD-347D9B03E2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41623524-C17C-4062-BC07-04C6A652D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87CAEB-14B5-4740-9039-C4B5E143B03A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id="{89DF9F5E-5029-49F5-9F80-E0178D98C4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id="{B8D379FE-CCBB-4E57-AB0A-64CA1E949C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id="{7BA7529F-8FC2-49AF-96F3-F43508C2C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D337D3-A8D6-4B9F-BB85-5450CEF912C1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>
            <a:extLst>
              <a:ext uri="{FF2B5EF4-FFF2-40B4-BE49-F238E27FC236}">
                <a16:creationId xmlns:a16="http://schemas.microsoft.com/office/drawing/2014/main" id="{44B81F1C-809B-438C-8EF6-F63827856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>
            <a:extLst>
              <a:ext uri="{FF2B5EF4-FFF2-40B4-BE49-F238E27FC236}">
                <a16:creationId xmlns:a16="http://schemas.microsoft.com/office/drawing/2014/main" id="{D0DDA3A8-D722-4E04-8A11-C9E8369C43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5780" name="Espaço Reservado para Número de Slide 3">
            <a:extLst>
              <a:ext uri="{FF2B5EF4-FFF2-40B4-BE49-F238E27FC236}">
                <a16:creationId xmlns:a16="http://schemas.microsoft.com/office/drawing/2014/main" id="{5490A230-71B5-4A33-B6F3-E6127CD31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892DEE-0B0E-4413-8470-2400BAB7F907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37C4F1CD-AB36-46B0-8C3A-5ED7A2B71E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CC70428A-5BCA-4078-AC73-B9512552F6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FB74886A-B727-48B9-AB58-52E641CCF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F6DA7D-3D8A-438B-8EC8-28A2FBA9F3CF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>
            <a:extLst>
              <a:ext uri="{FF2B5EF4-FFF2-40B4-BE49-F238E27FC236}">
                <a16:creationId xmlns:a16="http://schemas.microsoft.com/office/drawing/2014/main" id="{F1325A28-6992-40B1-AC46-0CE5BA922F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>
            <a:extLst>
              <a:ext uri="{FF2B5EF4-FFF2-40B4-BE49-F238E27FC236}">
                <a16:creationId xmlns:a16="http://schemas.microsoft.com/office/drawing/2014/main" id="{A0046DF9-8B48-465B-9C00-620FB1A2C4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ço Reservado para Número de Slide 3">
            <a:extLst>
              <a:ext uri="{FF2B5EF4-FFF2-40B4-BE49-F238E27FC236}">
                <a16:creationId xmlns:a16="http://schemas.microsoft.com/office/drawing/2014/main" id="{99CA7431-6879-4368-9675-77F572EAB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B917D3-AE9D-4377-AEAC-CD205EC6B704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85989C4A-441A-426F-BBCA-975E4E3027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38E9354D-7A3A-4CEB-9886-BAD1F4815C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CE61B3A2-8352-4CF1-8937-7B66D75E0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90FBF3-7657-4B51-A20F-6605D92FA865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BBB197AE-3150-47A0-B2E3-CA6DD81D6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6CB8E3E4-4B4F-4985-B486-63E58165F7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91F761E2-FE5B-4567-9DEF-E537E1AA2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44B483-0AE4-4740-B293-4B9AA1FD7888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>
            <a:extLst>
              <a:ext uri="{FF2B5EF4-FFF2-40B4-BE49-F238E27FC236}">
                <a16:creationId xmlns:a16="http://schemas.microsoft.com/office/drawing/2014/main" id="{44469613-65BE-4752-855F-CDCF291457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>
            <a:extLst>
              <a:ext uri="{FF2B5EF4-FFF2-40B4-BE49-F238E27FC236}">
                <a16:creationId xmlns:a16="http://schemas.microsoft.com/office/drawing/2014/main" id="{BFEAAF77-611C-49D7-9462-492D24C068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ço Reservado para Número de Slide 3">
            <a:extLst>
              <a:ext uri="{FF2B5EF4-FFF2-40B4-BE49-F238E27FC236}">
                <a16:creationId xmlns:a16="http://schemas.microsoft.com/office/drawing/2014/main" id="{2A05D47D-3204-4BFD-AE97-26AD4520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FCBA23-7647-4049-B119-96078B84203F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>
            <a:extLst>
              <a:ext uri="{FF2B5EF4-FFF2-40B4-BE49-F238E27FC236}">
                <a16:creationId xmlns:a16="http://schemas.microsoft.com/office/drawing/2014/main" id="{E004415C-E271-4B84-A9D7-5CD9864CF9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>
            <a:extLst>
              <a:ext uri="{FF2B5EF4-FFF2-40B4-BE49-F238E27FC236}">
                <a16:creationId xmlns:a16="http://schemas.microsoft.com/office/drawing/2014/main" id="{544669B6-CA05-4DD8-A568-D3567BAB0C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0900" name="Espaço Reservado para Número de Slide 3">
            <a:extLst>
              <a:ext uri="{FF2B5EF4-FFF2-40B4-BE49-F238E27FC236}">
                <a16:creationId xmlns:a16="http://schemas.microsoft.com/office/drawing/2014/main" id="{1B396502-973C-484D-B679-BD04B5583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44846A-1B6A-4ABA-96D8-9EADF1C85F42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>
            <a:extLst>
              <a:ext uri="{FF2B5EF4-FFF2-40B4-BE49-F238E27FC236}">
                <a16:creationId xmlns:a16="http://schemas.microsoft.com/office/drawing/2014/main" id="{E3E8CF61-8199-45AA-B741-A113683426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>
            <a:extLst>
              <a:ext uri="{FF2B5EF4-FFF2-40B4-BE49-F238E27FC236}">
                <a16:creationId xmlns:a16="http://schemas.microsoft.com/office/drawing/2014/main" id="{A10E215F-4002-4E98-A225-E73189845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ço Reservado para Número de Slide 3">
            <a:extLst>
              <a:ext uri="{FF2B5EF4-FFF2-40B4-BE49-F238E27FC236}">
                <a16:creationId xmlns:a16="http://schemas.microsoft.com/office/drawing/2014/main" id="{01966EE1-89F8-4B66-A66A-4340BB0C7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9D3F19-7BD9-47EE-AAD9-90BA2F56835D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>
            <a:extLst>
              <a:ext uri="{FF2B5EF4-FFF2-40B4-BE49-F238E27FC236}">
                <a16:creationId xmlns:a16="http://schemas.microsoft.com/office/drawing/2014/main" id="{7C41B5A2-C2AD-4A98-BFE4-AC3C51F33B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>
            <a:extLst>
              <a:ext uri="{FF2B5EF4-FFF2-40B4-BE49-F238E27FC236}">
                <a16:creationId xmlns:a16="http://schemas.microsoft.com/office/drawing/2014/main" id="{58CAF08C-674F-49CF-8D3C-36A4BA37A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2948" name="Espaço Reservado para Número de Slide 3">
            <a:extLst>
              <a:ext uri="{FF2B5EF4-FFF2-40B4-BE49-F238E27FC236}">
                <a16:creationId xmlns:a16="http://schemas.microsoft.com/office/drawing/2014/main" id="{EF735E51-5490-4FA8-A81D-D661C45E5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B93B45-C07D-4088-972F-CC7A974578A8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>
            <a:extLst>
              <a:ext uri="{FF2B5EF4-FFF2-40B4-BE49-F238E27FC236}">
                <a16:creationId xmlns:a16="http://schemas.microsoft.com/office/drawing/2014/main" id="{23BB94DB-5154-4860-A897-CC31A41F78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>
            <a:extLst>
              <a:ext uri="{FF2B5EF4-FFF2-40B4-BE49-F238E27FC236}">
                <a16:creationId xmlns:a16="http://schemas.microsoft.com/office/drawing/2014/main" id="{701C43AE-750B-4AFA-B1CD-655155DA3F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ço Reservado para Número de Slide 3">
            <a:extLst>
              <a:ext uri="{FF2B5EF4-FFF2-40B4-BE49-F238E27FC236}">
                <a16:creationId xmlns:a16="http://schemas.microsoft.com/office/drawing/2014/main" id="{414C73F6-7926-4EDE-AC8B-07A43C584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936E95-D646-4709-8DA1-2A55E6F05B9C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>
            <a:extLst>
              <a:ext uri="{FF2B5EF4-FFF2-40B4-BE49-F238E27FC236}">
                <a16:creationId xmlns:a16="http://schemas.microsoft.com/office/drawing/2014/main" id="{9CAE9B29-563E-4DDD-BE0B-C59068E904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>
            <a:extLst>
              <a:ext uri="{FF2B5EF4-FFF2-40B4-BE49-F238E27FC236}">
                <a16:creationId xmlns:a16="http://schemas.microsoft.com/office/drawing/2014/main" id="{1476D129-CB62-4595-BA12-CA75FEABA4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4996" name="Espaço Reservado para Número de Slide 3">
            <a:extLst>
              <a:ext uri="{FF2B5EF4-FFF2-40B4-BE49-F238E27FC236}">
                <a16:creationId xmlns:a16="http://schemas.microsoft.com/office/drawing/2014/main" id="{8BD5A1B0-4F8E-4311-863E-8EF3F6681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E5DF01-04FC-4854-898A-D39B0A8D7464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>
            <a:extLst>
              <a:ext uri="{FF2B5EF4-FFF2-40B4-BE49-F238E27FC236}">
                <a16:creationId xmlns:a16="http://schemas.microsoft.com/office/drawing/2014/main" id="{A276D395-49FE-4A17-8CBB-5A1A843588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>
            <a:extLst>
              <a:ext uri="{FF2B5EF4-FFF2-40B4-BE49-F238E27FC236}">
                <a16:creationId xmlns:a16="http://schemas.microsoft.com/office/drawing/2014/main" id="{8503E922-8806-4A22-A2C1-8B1F97C0B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ço Reservado para Número de Slide 3">
            <a:extLst>
              <a:ext uri="{FF2B5EF4-FFF2-40B4-BE49-F238E27FC236}">
                <a16:creationId xmlns:a16="http://schemas.microsoft.com/office/drawing/2014/main" id="{0F7B385A-26CD-4604-ADA7-6E7D5BE70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1BB4E4-1B4B-4B9D-A065-622FBB0F4158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>
            <a:extLst>
              <a:ext uri="{FF2B5EF4-FFF2-40B4-BE49-F238E27FC236}">
                <a16:creationId xmlns:a16="http://schemas.microsoft.com/office/drawing/2014/main" id="{8E40E288-9FB2-4267-807E-A461E8418E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>
            <a:extLst>
              <a:ext uri="{FF2B5EF4-FFF2-40B4-BE49-F238E27FC236}">
                <a16:creationId xmlns:a16="http://schemas.microsoft.com/office/drawing/2014/main" id="{1ABB3B66-7016-4979-BE7A-C9EACC87C8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7044" name="Espaço Reservado para Número de Slide 3">
            <a:extLst>
              <a:ext uri="{FF2B5EF4-FFF2-40B4-BE49-F238E27FC236}">
                <a16:creationId xmlns:a16="http://schemas.microsoft.com/office/drawing/2014/main" id="{3198C6E9-CD05-45AE-8A36-EB93B9F6A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34555F-E687-4027-84E3-419A9FCE0D32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>
            <a:extLst>
              <a:ext uri="{FF2B5EF4-FFF2-40B4-BE49-F238E27FC236}">
                <a16:creationId xmlns:a16="http://schemas.microsoft.com/office/drawing/2014/main" id="{DB124555-4781-44FF-80AC-04FBEB1A5D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>
            <a:extLst>
              <a:ext uri="{FF2B5EF4-FFF2-40B4-BE49-F238E27FC236}">
                <a16:creationId xmlns:a16="http://schemas.microsoft.com/office/drawing/2014/main" id="{61AFD80B-489F-4359-9408-844D9DD694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8068" name="Espaço Reservado para Número de Slide 3">
            <a:extLst>
              <a:ext uri="{FF2B5EF4-FFF2-40B4-BE49-F238E27FC236}">
                <a16:creationId xmlns:a16="http://schemas.microsoft.com/office/drawing/2014/main" id="{C52304DB-49AA-4D9C-B054-C8E824BBD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49F62F-1937-441E-9623-C37DCABF750D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53755664-B409-4C6C-A33A-9E7C941E9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F3C11FA1-F1B7-4DAC-9CDE-FE02C2F9C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A42C7BAF-5B12-46A0-B7C3-61B58E27E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366CF3-47D8-4A9E-A167-FA04EF2C4B1D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>
            <a:extLst>
              <a:ext uri="{FF2B5EF4-FFF2-40B4-BE49-F238E27FC236}">
                <a16:creationId xmlns:a16="http://schemas.microsoft.com/office/drawing/2014/main" id="{B2A47341-29B0-4E66-9CD0-9F64A55F43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>
            <a:extLst>
              <a:ext uri="{FF2B5EF4-FFF2-40B4-BE49-F238E27FC236}">
                <a16:creationId xmlns:a16="http://schemas.microsoft.com/office/drawing/2014/main" id="{1041721A-D127-4746-B44B-64D0183525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9092" name="Espaço Reservado para Número de Slide 3">
            <a:extLst>
              <a:ext uri="{FF2B5EF4-FFF2-40B4-BE49-F238E27FC236}">
                <a16:creationId xmlns:a16="http://schemas.microsoft.com/office/drawing/2014/main" id="{2AAD93EC-58BE-43AC-A044-72862B40F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3AFE83-85AC-47A0-91E9-52FEA6648123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>
            <a:extLst>
              <a:ext uri="{FF2B5EF4-FFF2-40B4-BE49-F238E27FC236}">
                <a16:creationId xmlns:a16="http://schemas.microsoft.com/office/drawing/2014/main" id="{F688AE0F-3FBC-4962-81CE-2077201B6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>
            <a:extLst>
              <a:ext uri="{FF2B5EF4-FFF2-40B4-BE49-F238E27FC236}">
                <a16:creationId xmlns:a16="http://schemas.microsoft.com/office/drawing/2014/main" id="{357E76FE-8CE6-430B-A13E-B290189885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0116" name="Espaço Reservado para Número de Slide 3">
            <a:extLst>
              <a:ext uri="{FF2B5EF4-FFF2-40B4-BE49-F238E27FC236}">
                <a16:creationId xmlns:a16="http://schemas.microsoft.com/office/drawing/2014/main" id="{2020A6D4-B09B-427D-9D47-4EE085304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DD49F2-8695-4979-A31A-561C544621F2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>
            <a:extLst>
              <a:ext uri="{FF2B5EF4-FFF2-40B4-BE49-F238E27FC236}">
                <a16:creationId xmlns:a16="http://schemas.microsoft.com/office/drawing/2014/main" id="{8B19EDDE-D7BC-4DB4-96CF-68A20FD091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>
            <a:extLst>
              <a:ext uri="{FF2B5EF4-FFF2-40B4-BE49-F238E27FC236}">
                <a16:creationId xmlns:a16="http://schemas.microsoft.com/office/drawing/2014/main" id="{AAA898E1-E997-4A0B-A1D1-009E7AF087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1140" name="Espaço Reservado para Número de Slide 3">
            <a:extLst>
              <a:ext uri="{FF2B5EF4-FFF2-40B4-BE49-F238E27FC236}">
                <a16:creationId xmlns:a16="http://schemas.microsoft.com/office/drawing/2014/main" id="{E0F4533A-BDB2-4666-816D-44B99CA22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482D36-B5A3-48A6-A2F5-D9A5669EBC3A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>
            <a:extLst>
              <a:ext uri="{FF2B5EF4-FFF2-40B4-BE49-F238E27FC236}">
                <a16:creationId xmlns:a16="http://schemas.microsoft.com/office/drawing/2014/main" id="{69AD0D16-EE68-4590-8B72-523DC9834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>
            <a:extLst>
              <a:ext uri="{FF2B5EF4-FFF2-40B4-BE49-F238E27FC236}">
                <a16:creationId xmlns:a16="http://schemas.microsoft.com/office/drawing/2014/main" id="{9538A144-4785-4096-B67E-3F49DC876F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2164" name="Espaço Reservado para Número de Slide 3">
            <a:extLst>
              <a:ext uri="{FF2B5EF4-FFF2-40B4-BE49-F238E27FC236}">
                <a16:creationId xmlns:a16="http://schemas.microsoft.com/office/drawing/2014/main" id="{771165E9-30A9-49E3-8D39-1E4CEBA30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907CE3-E641-4F19-97F8-7A61B536DB12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>
            <a:extLst>
              <a:ext uri="{FF2B5EF4-FFF2-40B4-BE49-F238E27FC236}">
                <a16:creationId xmlns:a16="http://schemas.microsoft.com/office/drawing/2014/main" id="{28CB58D1-5DE6-4958-A40E-C58EA1DE5F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>
            <a:extLst>
              <a:ext uri="{FF2B5EF4-FFF2-40B4-BE49-F238E27FC236}">
                <a16:creationId xmlns:a16="http://schemas.microsoft.com/office/drawing/2014/main" id="{A98F5B14-D39D-49F0-B5A9-436D43151D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3188" name="Espaço Reservado para Número de Slide 3">
            <a:extLst>
              <a:ext uri="{FF2B5EF4-FFF2-40B4-BE49-F238E27FC236}">
                <a16:creationId xmlns:a16="http://schemas.microsoft.com/office/drawing/2014/main" id="{1EC9D523-2DAB-4E95-BA86-A85A8A8EB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65F037-13BC-4C2F-BD8D-05CD2927D947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>
            <a:extLst>
              <a:ext uri="{FF2B5EF4-FFF2-40B4-BE49-F238E27FC236}">
                <a16:creationId xmlns:a16="http://schemas.microsoft.com/office/drawing/2014/main" id="{9E7FF500-A8C5-4B3F-86AF-99F153D1D9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>
            <a:extLst>
              <a:ext uri="{FF2B5EF4-FFF2-40B4-BE49-F238E27FC236}">
                <a16:creationId xmlns:a16="http://schemas.microsoft.com/office/drawing/2014/main" id="{B6B4A8CE-CE0E-4C73-9A06-863DA3C7A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4212" name="Espaço Reservado para Número de Slide 3">
            <a:extLst>
              <a:ext uri="{FF2B5EF4-FFF2-40B4-BE49-F238E27FC236}">
                <a16:creationId xmlns:a16="http://schemas.microsoft.com/office/drawing/2014/main" id="{347822F8-24B3-4FB5-901D-0043E441E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F5E1B2-82F5-49C8-90B9-8DDCCF8E2A31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>
            <a:extLst>
              <a:ext uri="{FF2B5EF4-FFF2-40B4-BE49-F238E27FC236}">
                <a16:creationId xmlns:a16="http://schemas.microsoft.com/office/drawing/2014/main" id="{12D6F7EB-58EF-4F68-8DE9-FC8C8885D3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>
            <a:extLst>
              <a:ext uri="{FF2B5EF4-FFF2-40B4-BE49-F238E27FC236}">
                <a16:creationId xmlns:a16="http://schemas.microsoft.com/office/drawing/2014/main" id="{1231BB2F-6BE7-403E-919E-99490123E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5236" name="Espaço Reservado para Número de Slide 3">
            <a:extLst>
              <a:ext uri="{FF2B5EF4-FFF2-40B4-BE49-F238E27FC236}">
                <a16:creationId xmlns:a16="http://schemas.microsoft.com/office/drawing/2014/main" id="{D7D9CB0F-0BFA-4218-8F82-614DBE942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D90A0D-5214-475B-A5FE-2420C8973EBE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>
            <a:extLst>
              <a:ext uri="{FF2B5EF4-FFF2-40B4-BE49-F238E27FC236}">
                <a16:creationId xmlns:a16="http://schemas.microsoft.com/office/drawing/2014/main" id="{1434AD00-98F4-4AB7-A70A-D24621BED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>
            <a:extLst>
              <a:ext uri="{FF2B5EF4-FFF2-40B4-BE49-F238E27FC236}">
                <a16:creationId xmlns:a16="http://schemas.microsoft.com/office/drawing/2014/main" id="{4A8DC7D7-AD2A-493F-8AEB-48D702234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6260" name="Espaço Reservado para Número de Slide 3">
            <a:extLst>
              <a:ext uri="{FF2B5EF4-FFF2-40B4-BE49-F238E27FC236}">
                <a16:creationId xmlns:a16="http://schemas.microsoft.com/office/drawing/2014/main" id="{F1DA4AC1-B33C-4FF9-B9C6-BDEE5BB13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39314-0894-44AB-9823-D51377BF76BB}" type="slidenum">
              <a:rPr lang="pt-BR" altLang="pt-BR"/>
              <a:pPr eaLnBrk="1" hangingPunct="1"/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>
            <a:extLst>
              <a:ext uri="{FF2B5EF4-FFF2-40B4-BE49-F238E27FC236}">
                <a16:creationId xmlns:a16="http://schemas.microsoft.com/office/drawing/2014/main" id="{94D34446-C9C1-4718-B142-27BC3DA11F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>
            <a:extLst>
              <a:ext uri="{FF2B5EF4-FFF2-40B4-BE49-F238E27FC236}">
                <a16:creationId xmlns:a16="http://schemas.microsoft.com/office/drawing/2014/main" id="{734A624A-6AB5-4F15-B119-9063DBA3D7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7284" name="Espaço Reservado para Número de Slide 3">
            <a:extLst>
              <a:ext uri="{FF2B5EF4-FFF2-40B4-BE49-F238E27FC236}">
                <a16:creationId xmlns:a16="http://schemas.microsoft.com/office/drawing/2014/main" id="{19038FE9-4937-4779-B0DE-3ED8074FB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04E3A6-C527-4D10-8C96-13223AA085A2}" type="slidenum">
              <a:rPr lang="pt-BR" altLang="pt-BR"/>
              <a:pPr eaLnBrk="1" hangingPunct="1"/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>
            <a:extLst>
              <a:ext uri="{FF2B5EF4-FFF2-40B4-BE49-F238E27FC236}">
                <a16:creationId xmlns:a16="http://schemas.microsoft.com/office/drawing/2014/main" id="{24607A3B-BF49-421A-BCD0-3E5948A99E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>
            <a:extLst>
              <a:ext uri="{FF2B5EF4-FFF2-40B4-BE49-F238E27FC236}">
                <a16:creationId xmlns:a16="http://schemas.microsoft.com/office/drawing/2014/main" id="{BE51DA1C-DEA9-44AB-9E5B-88729E7927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8308" name="Espaço Reservado para Número de Slide 3">
            <a:extLst>
              <a:ext uri="{FF2B5EF4-FFF2-40B4-BE49-F238E27FC236}">
                <a16:creationId xmlns:a16="http://schemas.microsoft.com/office/drawing/2014/main" id="{A1B9AAC2-F2E3-4495-BE7B-3035E2247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EF8B36-10E9-4025-A389-08C981735854}" type="slidenum">
              <a:rPr lang="pt-BR" altLang="pt-BR"/>
              <a:pPr eaLnBrk="1" hangingPunct="1"/>
              <a:t>39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B7A7F067-30C1-4657-8CD8-0A1FA6270C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81D86F14-915D-41A4-8DD0-C299E112BE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FA6B2156-BC99-42CA-942E-B4938596F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26C009-6570-4E8D-BBFD-02AE1FFD2D5E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>
            <a:extLst>
              <a:ext uri="{FF2B5EF4-FFF2-40B4-BE49-F238E27FC236}">
                <a16:creationId xmlns:a16="http://schemas.microsoft.com/office/drawing/2014/main" id="{9B98E921-D2BD-44D3-86EA-C322AB6C17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>
            <a:extLst>
              <a:ext uri="{FF2B5EF4-FFF2-40B4-BE49-F238E27FC236}">
                <a16:creationId xmlns:a16="http://schemas.microsoft.com/office/drawing/2014/main" id="{88D3E3E2-B6A1-4613-8B30-7B42A505E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9332" name="Espaço Reservado para Número de Slide 3">
            <a:extLst>
              <a:ext uri="{FF2B5EF4-FFF2-40B4-BE49-F238E27FC236}">
                <a16:creationId xmlns:a16="http://schemas.microsoft.com/office/drawing/2014/main" id="{B1927FE1-8A35-40FD-8CB3-D1FEC3F3F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8B8BCF-9372-46D3-8AFD-1C9B990AA7FE}" type="slidenum">
              <a:rPr lang="pt-BR" altLang="pt-BR"/>
              <a:pPr eaLnBrk="1" hangingPunct="1"/>
              <a:t>40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>
            <a:extLst>
              <a:ext uri="{FF2B5EF4-FFF2-40B4-BE49-F238E27FC236}">
                <a16:creationId xmlns:a16="http://schemas.microsoft.com/office/drawing/2014/main" id="{C1C02F83-8411-46A7-9477-F01371ACE6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>
            <a:extLst>
              <a:ext uri="{FF2B5EF4-FFF2-40B4-BE49-F238E27FC236}">
                <a16:creationId xmlns:a16="http://schemas.microsoft.com/office/drawing/2014/main" id="{8588C2DB-EE1B-4D39-A1B2-7145B82D5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0356" name="Espaço Reservado para Número de Slide 3">
            <a:extLst>
              <a:ext uri="{FF2B5EF4-FFF2-40B4-BE49-F238E27FC236}">
                <a16:creationId xmlns:a16="http://schemas.microsoft.com/office/drawing/2014/main" id="{C0F01083-525C-436E-92F7-4C3AB8D2A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96C113-5159-46B6-BEC1-7ED2B90D588E}" type="slidenum">
              <a:rPr lang="pt-BR" altLang="pt-BR"/>
              <a:pPr eaLnBrk="1" hangingPunct="1"/>
              <a:t>41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>
            <a:extLst>
              <a:ext uri="{FF2B5EF4-FFF2-40B4-BE49-F238E27FC236}">
                <a16:creationId xmlns:a16="http://schemas.microsoft.com/office/drawing/2014/main" id="{5EF35445-3E1B-414F-8F24-F80BFD5549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>
            <a:extLst>
              <a:ext uri="{FF2B5EF4-FFF2-40B4-BE49-F238E27FC236}">
                <a16:creationId xmlns:a16="http://schemas.microsoft.com/office/drawing/2014/main" id="{A9276237-7418-4B4B-919B-80339E6153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1380" name="Espaço Reservado para Número de Slide 3">
            <a:extLst>
              <a:ext uri="{FF2B5EF4-FFF2-40B4-BE49-F238E27FC236}">
                <a16:creationId xmlns:a16="http://schemas.microsoft.com/office/drawing/2014/main" id="{A513155A-8400-4A95-B2B2-0EADB0F8C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4B688A-1074-4634-B8B5-A3085B8BE920}" type="slidenum">
              <a:rPr lang="pt-BR" altLang="pt-BR"/>
              <a:pPr eaLnBrk="1" hangingPunct="1"/>
              <a:t>42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>
            <a:extLst>
              <a:ext uri="{FF2B5EF4-FFF2-40B4-BE49-F238E27FC236}">
                <a16:creationId xmlns:a16="http://schemas.microsoft.com/office/drawing/2014/main" id="{30A36A0E-B73B-4070-9D81-AE9D845AC4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>
            <a:extLst>
              <a:ext uri="{FF2B5EF4-FFF2-40B4-BE49-F238E27FC236}">
                <a16:creationId xmlns:a16="http://schemas.microsoft.com/office/drawing/2014/main" id="{2E9CB725-399D-47AA-975F-5E0F97FFCC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2404" name="Espaço Reservado para Número de Slide 3">
            <a:extLst>
              <a:ext uri="{FF2B5EF4-FFF2-40B4-BE49-F238E27FC236}">
                <a16:creationId xmlns:a16="http://schemas.microsoft.com/office/drawing/2014/main" id="{D92B2A12-772A-4728-A5C7-7A3AF039D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75A1AB-C253-49A6-A357-C8077C1D63A1}" type="slidenum">
              <a:rPr lang="pt-BR" altLang="pt-BR"/>
              <a:pPr eaLnBrk="1" hangingPunct="1"/>
              <a:t>43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>
            <a:extLst>
              <a:ext uri="{FF2B5EF4-FFF2-40B4-BE49-F238E27FC236}">
                <a16:creationId xmlns:a16="http://schemas.microsoft.com/office/drawing/2014/main" id="{CBDAD1F7-78BA-411A-89EE-234BD84E3D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>
            <a:extLst>
              <a:ext uri="{FF2B5EF4-FFF2-40B4-BE49-F238E27FC236}">
                <a16:creationId xmlns:a16="http://schemas.microsoft.com/office/drawing/2014/main" id="{6347E632-7D9D-48D6-9601-D5FC51EB19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3428" name="Espaço Reservado para Número de Slide 3">
            <a:extLst>
              <a:ext uri="{FF2B5EF4-FFF2-40B4-BE49-F238E27FC236}">
                <a16:creationId xmlns:a16="http://schemas.microsoft.com/office/drawing/2014/main" id="{5C668A86-2016-43B1-BDBA-C8DD0984B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E553A3-09D1-498F-9BEA-73F0F586F5A5}" type="slidenum">
              <a:rPr lang="pt-BR" altLang="pt-BR"/>
              <a:pPr eaLnBrk="1" hangingPunct="1"/>
              <a:t>44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>
            <a:extLst>
              <a:ext uri="{FF2B5EF4-FFF2-40B4-BE49-F238E27FC236}">
                <a16:creationId xmlns:a16="http://schemas.microsoft.com/office/drawing/2014/main" id="{325E4675-3A04-473F-9B06-0F25BADCC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>
            <a:extLst>
              <a:ext uri="{FF2B5EF4-FFF2-40B4-BE49-F238E27FC236}">
                <a16:creationId xmlns:a16="http://schemas.microsoft.com/office/drawing/2014/main" id="{E273E3B9-F977-4C4C-9F51-2445B2B803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4452" name="Espaço Reservado para Número de Slide 3">
            <a:extLst>
              <a:ext uri="{FF2B5EF4-FFF2-40B4-BE49-F238E27FC236}">
                <a16:creationId xmlns:a16="http://schemas.microsoft.com/office/drawing/2014/main" id="{3793BE6D-46E4-47C8-92E4-B1E4FAD98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93B8EE-5CAC-46BC-B058-68188D64629E}" type="slidenum">
              <a:rPr lang="pt-BR" altLang="pt-BR"/>
              <a:pPr eaLnBrk="1" hangingPunct="1"/>
              <a:t>45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>
            <a:extLst>
              <a:ext uri="{FF2B5EF4-FFF2-40B4-BE49-F238E27FC236}">
                <a16:creationId xmlns:a16="http://schemas.microsoft.com/office/drawing/2014/main" id="{EE5BBE78-D2E1-4997-A7E4-21AEF4CB81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>
            <a:extLst>
              <a:ext uri="{FF2B5EF4-FFF2-40B4-BE49-F238E27FC236}">
                <a16:creationId xmlns:a16="http://schemas.microsoft.com/office/drawing/2014/main" id="{936C5BF8-43D2-440B-B5BE-D5FF4493BD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5476" name="Espaço Reservado para Número de Slide 3">
            <a:extLst>
              <a:ext uri="{FF2B5EF4-FFF2-40B4-BE49-F238E27FC236}">
                <a16:creationId xmlns:a16="http://schemas.microsoft.com/office/drawing/2014/main" id="{80290498-D4F1-4119-8A13-83B9F13A7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B83D79-6D5D-4FAA-BE0F-72E0017D1C69}" type="slidenum">
              <a:rPr lang="pt-BR" altLang="pt-BR"/>
              <a:pPr eaLnBrk="1" hangingPunct="1"/>
              <a:t>46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>
            <a:extLst>
              <a:ext uri="{FF2B5EF4-FFF2-40B4-BE49-F238E27FC236}">
                <a16:creationId xmlns:a16="http://schemas.microsoft.com/office/drawing/2014/main" id="{C8D13B32-AD1A-413A-9E39-D42C6E1268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>
            <a:extLst>
              <a:ext uri="{FF2B5EF4-FFF2-40B4-BE49-F238E27FC236}">
                <a16:creationId xmlns:a16="http://schemas.microsoft.com/office/drawing/2014/main" id="{37FCF371-4500-430E-8B43-39B7F2D5E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6500" name="Espaço Reservado para Número de Slide 3">
            <a:extLst>
              <a:ext uri="{FF2B5EF4-FFF2-40B4-BE49-F238E27FC236}">
                <a16:creationId xmlns:a16="http://schemas.microsoft.com/office/drawing/2014/main" id="{C6C01DDF-ACB9-4CB6-AEF7-2D8B01B14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4724CA-78D5-408F-8D53-65298AEFE893}" type="slidenum">
              <a:rPr lang="pt-BR" altLang="pt-BR"/>
              <a:pPr eaLnBrk="1" hangingPunct="1"/>
              <a:t>47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>
            <a:extLst>
              <a:ext uri="{FF2B5EF4-FFF2-40B4-BE49-F238E27FC236}">
                <a16:creationId xmlns:a16="http://schemas.microsoft.com/office/drawing/2014/main" id="{0DD3F302-A826-4D79-AED4-D769062CB7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>
            <a:extLst>
              <a:ext uri="{FF2B5EF4-FFF2-40B4-BE49-F238E27FC236}">
                <a16:creationId xmlns:a16="http://schemas.microsoft.com/office/drawing/2014/main" id="{159A94AB-09F7-43A1-9EBC-7CA382582D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7524" name="Espaço Reservado para Número de Slide 3">
            <a:extLst>
              <a:ext uri="{FF2B5EF4-FFF2-40B4-BE49-F238E27FC236}">
                <a16:creationId xmlns:a16="http://schemas.microsoft.com/office/drawing/2014/main" id="{2041F4D6-7CBE-44E1-AD7D-E18853A58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237576-27F9-463C-AA89-682BA00A36DF}" type="slidenum">
              <a:rPr lang="pt-BR" altLang="pt-BR"/>
              <a:pPr eaLnBrk="1" hangingPunct="1"/>
              <a:t>48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>
            <a:extLst>
              <a:ext uri="{FF2B5EF4-FFF2-40B4-BE49-F238E27FC236}">
                <a16:creationId xmlns:a16="http://schemas.microsoft.com/office/drawing/2014/main" id="{1B136598-39B2-462E-B6F4-D352A18F3C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ço Reservado para Anotações 2">
            <a:extLst>
              <a:ext uri="{FF2B5EF4-FFF2-40B4-BE49-F238E27FC236}">
                <a16:creationId xmlns:a16="http://schemas.microsoft.com/office/drawing/2014/main" id="{371308CD-3546-4019-937F-D338BAD2FE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8548" name="Espaço Reservado para Número de Slide 3">
            <a:extLst>
              <a:ext uri="{FF2B5EF4-FFF2-40B4-BE49-F238E27FC236}">
                <a16:creationId xmlns:a16="http://schemas.microsoft.com/office/drawing/2014/main" id="{B6E410A2-E2D7-4657-BB91-3D7A1C994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72D634-1004-4B79-BDF5-DF48111F3916}" type="slidenum">
              <a:rPr lang="pt-BR" altLang="pt-BR"/>
              <a:pPr eaLnBrk="1" hangingPunct="1"/>
              <a:t>49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00AFE791-DA10-4227-A57D-FA3C7DEAA4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A25E72AB-D013-42BA-8AAE-EFBCA67091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5CBAA8A1-8C4A-496C-AF61-CC980B7C6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FB077F-351F-4E3E-A21E-E80899E43928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>
            <a:extLst>
              <a:ext uri="{FF2B5EF4-FFF2-40B4-BE49-F238E27FC236}">
                <a16:creationId xmlns:a16="http://schemas.microsoft.com/office/drawing/2014/main" id="{80D3F006-E31D-4BF4-BF62-1BA5EC29B3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ço Reservado para Anotações 2">
            <a:extLst>
              <a:ext uri="{FF2B5EF4-FFF2-40B4-BE49-F238E27FC236}">
                <a16:creationId xmlns:a16="http://schemas.microsoft.com/office/drawing/2014/main" id="{7D2422AF-75E5-45E0-9DB2-6F9E075ADD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9572" name="Espaço Reservado para Número de Slide 3">
            <a:extLst>
              <a:ext uri="{FF2B5EF4-FFF2-40B4-BE49-F238E27FC236}">
                <a16:creationId xmlns:a16="http://schemas.microsoft.com/office/drawing/2014/main" id="{5A765C56-1C01-45B1-B21F-F8FAA0869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AAAC07-B671-4770-A357-420F05EC7CDE}" type="slidenum">
              <a:rPr lang="pt-BR" altLang="pt-BR"/>
              <a:pPr eaLnBrk="1" hangingPunct="1"/>
              <a:t>50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>
            <a:extLst>
              <a:ext uri="{FF2B5EF4-FFF2-40B4-BE49-F238E27FC236}">
                <a16:creationId xmlns:a16="http://schemas.microsoft.com/office/drawing/2014/main" id="{790206F0-7193-4711-88AB-45A5D1C31E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ço Reservado para Anotações 2">
            <a:extLst>
              <a:ext uri="{FF2B5EF4-FFF2-40B4-BE49-F238E27FC236}">
                <a16:creationId xmlns:a16="http://schemas.microsoft.com/office/drawing/2014/main" id="{F8A536D8-7CD7-4B9A-93FC-B0F851AA1C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0596" name="Espaço Reservado para Número de Slide 3">
            <a:extLst>
              <a:ext uri="{FF2B5EF4-FFF2-40B4-BE49-F238E27FC236}">
                <a16:creationId xmlns:a16="http://schemas.microsoft.com/office/drawing/2014/main" id="{14442B9C-1CC8-401C-A39D-CCF35EC93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D10E3B-151F-4974-9220-064CBFA28700}" type="slidenum">
              <a:rPr lang="pt-BR" altLang="pt-BR"/>
              <a:pPr eaLnBrk="1" hangingPunct="1"/>
              <a:t>51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>
            <a:extLst>
              <a:ext uri="{FF2B5EF4-FFF2-40B4-BE49-F238E27FC236}">
                <a16:creationId xmlns:a16="http://schemas.microsoft.com/office/drawing/2014/main" id="{890C990B-835B-4540-A7FD-0B585F549D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ço Reservado para Anotações 2">
            <a:extLst>
              <a:ext uri="{FF2B5EF4-FFF2-40B4-BE49-F238E27FC236}">
                <a16:creationId xmlns:a16="http://schemas.microsoft.com/office/drawing/2014/main" id="{191E892D-C50B-45BE-9A7A-FD18A4B58E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1620" name="Espaço Reservado para Número de Slide 3">
            <a:extLst>
              <a:ext uri="{FF2B5EF4-FFF2-40B4-BE49-F238E27FC236}">
                <a16:creationId xmlns:a16="http://schemas.microsoft.com/office/drawing/2014/main" id="{2EFD5531-1019-47A2-B54E-C2511C5C4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FB8B9F-044B-4C22-9B3E-05F2591355C9}" type="slidenum">
              <a:rPr lang="pt-BR" altLang="pt-BR"/>
              <a:pPr eaLnBrk="1" hangingPunct="1"/>
              <a:t>52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>
            <a:extLst>
              <a:ext uri="{FF2B5EF4-FFF2-40B4-BE49-F238E27FC236}">
                <a16:creationId xmlns:a16="http://schemas.microsoft.com/office/drawing/2014/main" id="{CB8CC977-EA3D-4B12-B202-593FBAA61B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ço Reservado para Anotações 2">
            <a:extLst>
              <a:ext uri="{FF2B5EF4-FFF2-40B4-BE49-F238E27FC236}">
                <a16:creationId xmlns:a16="http://schemas.microsoft.com/office/drawing/2014/main" id="{10A0FD52-29D3-4A05-84FA-C14EDBB5C3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2644" name="Espaço Reservado para Número de Slide 3">
            <a:extLst>
              <a:ext uri="{FF2B5EF4-FFF2-40B4-BE49-F238E27FC236}">
                <a16:creationId xmlns:a16="http://schemas.microsoft.com/office/drawing/2014/main" id="{62D29EB6-67A4-4437-9450-7CBFE28EF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4B8477-8050-45D2-80B5-214DA30029E4}" type="slidenum">
              <a:rPr lang="pt-BR" altLang="pt-BR"/>
              <a:pPr eaLnBrk="1" hangingPunct="1"/>
              <a:t>53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>
            <a:extLst>
              <a:ext uri="{FF2B5EF4-FFF2-40B4-BE49-F238E27FC236}">
                <a16:creationId xmlns:a16="http://schemas.microsoft.com/office/drawing/2014/main" id="{0B08DB1A-D15F-4005-BE96-3F47DFCB5E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>
            <a:extLst>
              <a:ext uri="{FF2B5EF4-FFF2-40B4-BE49-F238E27FC236}">
                <a16:creationId xmlns:a16="http://schemas.microsoft.com/office/drawing/2014/main" id="{9C18C89A-0FCB-4346-B639-7A63B8BD8A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3668" name="Espaço Reservado para Número de Slide 3">
            <a:extLst>
              <a:ext uri="{FF2B5EF4-FFF2-40B4-BE49-F238E27FC236}">
                <a16:creationId xmlns:a16="http://schemas.microsoft.com/office/drawing/2014/main" id="{8E9EF66D-AEA5-4945-BC10-B0D0EC0A2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000105-F9E7-44DA-BE1A-880DBECBD45E}" type="slidenum">
              <a:rPr lang="pt-BR" altLang="pt-BR"/>
              <a:pPr eaLnBrk="1" hangingPunct="1"/>
              <a:t>54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Imagem de Slide 1">
            <a:extLst>
              <a:ext uri="{FF2B5EF4-FFF2-40B4-BE49-F238E27FC236}">
                <a16:creationId xmlns:a16="http://schemas.microsoft.com/office/drawing/2014/main" id="{48597025-FA54-4D27-88F6-01A7EAE811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Espaço Reservado para Anotações 2">
            <a:extLst>
              <a:ext uri="{FF2B5EF4-FFF2-40B4-BE49-F238E27FC236}">
                <a16:creationId xmlns:a16="http://schemas.microsoft.com/office/drawing/2014/main" id="{10ACD6E7-6010-43CC-827B-6E8E7FED07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4692" name="Espaço Reservado para Número de Slide 3">
            <a:extLst>
              <a:ext uri="{FF2B5EF4-FFF2-40B4-BE49-F238E27FC236}">
                <a16:creationId xmlns:a16="http://schemas.microsoft.com/office/drawing/2014/main" id="{DEACCB0F-4ECA-4AFC-9ED8-FEEAD679E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780E1B-A0D4-40A1-B102-EC3870B963BD}" type="slidenum">
              <a:rPr lang="pt-BR" altLang="pt-BR"/>
              <a:pPr eaLnBrk="1" hangingPunct="1"/>
              <a:t>55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>
            <a:extLst>
              <a:ext uri="{FF2B5EF4-FFF2-40B4-BE49-F238E27FC236}">
                <a16:creationId xmlns:a16="http://schemas.microsoft.com/office/drawing/2014/main" id="{E8DA8B93-5B82-4D4C-81FB-2D645E8FE1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ço Reservado para Anotações 2">
            <a:extLst>
              <a:ext uri="{FF2B5EF4-FFF2-40B4-BE49-F238E27FC236}">
                <a16:creationId xmlns:a16="http://schemas.microsoft.com/office/drawing/2014/main" id="{FB5294E2-A5B5-4D87-9987-F00FCDC379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5716" name="Espaço Reservado para Número de Slide 3">
            <a:extLst>
              <a:ext uri="{FF2B5EF4-FFF2-40B4-BE49-F238E27FC236}">
                <a16:creationId xmlns:a16="http://schemas.microsoft.com/office/drawing/2014/main" id="{A95D7001-256F-48CD-914F-E770832E5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1453DD-F087-4646-9C16-C21D019D3DF5}" type="slidenum">
              <a:rPr lang="pt-BR" altLang="pt-BR"/>
              <a:pPr eaLnBrk="1" hangingPunct="1"/>
              <a:t>56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FAA2785E-E925-4C7D-9DC1-D5A7992BD8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85B41FFC-E6BC-4F2B-8D81-B9EFC9F758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id="{0ACEDE77-06C7-46F2-8599-9CC9A35A2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60F979-EBAC-4FB3-AED5-65973E65E3E1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13285E95-6D7F-4562-AA1C-53729B9360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57E606F6-7C3D-441E-8BCF-2420667E2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id="{1317D4E4-C9EF-4BB9-A4AA-0FEA0E38A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1158A7-AB17-41F9-B098-83AD08AE2F80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CAFBF31C-AAFC-42E9-B009-8A654241AD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4D1801D1-A31A-4F9E-83F2-7D98C60FC7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id="{10A5E4BF-26BC-4EBF-B9A4-A45191B26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1FB71F-D200-4034-8821-5670E114789F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5F345D4C-149A-4EA7-9BE7-E5AD4BD9E3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5DC01313-BB87-4F39-8184-00EA660830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7588" name="Espaço Reservado para Número de Slide 3">
            <a:extLst>
              <a:ext uri="{FF2B5EF4-FFF2-40B4-BE49-F238E27FC236}">
                <a16:creationId xmlns:a16="http://schemas.microsoft.com/office/drawing/2014/main" id="{795D1917-B836-42FC-B954-926292E47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7D7BA2-789F-455A-9DD7-2517EFC05A26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2177D1-0872-4890-9B77-C82268D5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E0A7-9640-4C75-BFCF-DC9FEBCE331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AC3512-EB45-467F-AE45-583CD164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A1A16-D11F-4EDB-A84F-863D7C9C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E280-3956-4244-A4BE-7F471ED57D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952696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B05728-3EE9-4E8E-B406-08E0C64E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9149-E7E8-4DED-84AF-04B2AAFEC29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C8D54E-727C-485C-A503-FD2BE34A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DC21C4-9FFE-41E8-8363-08F62D1C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05A18-C22F-40F2-9275-050719542A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786720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9D51A-0AC0-4870-BA5B-F9D7CBFE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8625-62AF-4CC4-95A4-6BE31A74DF1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946708-7A57-4822-B56D-812464D2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E7EACA-B162-4982-B662-C6A1772F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B141B-B566-4DB9-925B-2842A044E9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2008715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A4334C-4B88-45A7-B025-ADCBB775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F592-375D-4061-9FEE-E5629EE5FCF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435635-45FE-478F-89B7-2525BC7D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087522-ABA7-4358-B217-CAC0617D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3EEF8-250D-4B11-B41E-5374370CA8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947383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58D746-4160-4C59-B18F-7110A278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CB19-2A17-4671-915E-AECAC581459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B4AA76-912B-4ED1-BE54-572D1025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1BD90C-27F2-4269-96E9-2FA2E660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5B0E6-9F1A-44F0-AF47-1361FFE7DE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7383172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E07A9C3-8F81-4888-AC38-FFB2D86E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EB32-B38A-4939-90D6-C4E8820288B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00D5827-F79E-42B9-8472-012FBFB8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16E4D2A-E309-42EF-B280-3906FB02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AC56A-E7C5-4AC3-B5B7-B024954C50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20661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048A58C-CB6B-4B9F-B9E5-9D11A601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41D2-AFEB-4D4F-8D6A-FF77C1AB298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380E2EF-8B91-4804-8CB4-FC9FA308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BF5C471-FC6B-4C42-B37D-F0B7EC50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848D0-1342-4C83-889E-E53BA23A88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73214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F473C90-E766-4E3E-A8E1-3724FE82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7D20-3937-490B-87D3-DF0452A50E3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8312A10-8F8D-4E3A-AED5-C2381184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E280EEE0-36FD-4350-A7EF-B4CD35A1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BCA0D-A24A-40BF-922C-F3CB6ED4CE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61173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079CBA0-BAB6-4D84-BF21-3C63C08B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A0A0-4255-4CE1-9426-602384FE4FE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DC3452F-AAF2-4851-82E1-D58A90F0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A1DB062-EA55-4495-9C35-45C76C0A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84B5-EF46-45A4-8FE4-CAE0979DF7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0158778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0C837A8-721A-4324-8E41-297C037D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CA5E-04B4-4361-A917-7F834296BFE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845101C-F3AE-425D-9912-7CF3ED6F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39720ED-B25F-4386-8876-463C5C88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9D95-37CC-4DEA-BBD5-8692979054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4701170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BF18B4F-D4DF-4CD5-94C0-9297192E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90DB-53E9-4628-A423-AFFE13409E3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29A4003-E941-4840-A124-A17BD1D8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8E415AF-A5EF-4CCC-9608-4C418392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EB25B-62F2-40CD-8BA2-3D80BE5B89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094394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FFBBEC4-B4B9-4F6C-BBE4-FD7EDD50AB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FD2C576-F1DD-4E93-8BC6-F9844BC0C5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748569-C0F8-427F-B4EE-2BFA030C4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19317-B2CD-484C-9B46-33EB758CE3D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782F4F-B2AD-42F9-ADDE-B8BECD6B5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CBCEAB-67AF-47F5-BE3A-A9DA79985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375FC8B-2A3E-4CB7-86C2-AC7443D88EF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2203578-270C-4E71-908F-ACDA8E7C7DF3}"/>
              </a:ext>
            </a:extLst>
          </p:cNvPr>
          <p:cNvSpPr txBox="1"/>
          <p:nvPr/>
        </p:nvSpPr>
        <p:spPr>
          <a:xfrm>
            <a:off x="500034" y="2071678"/>
            <a:ext cx="52864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4- Preparar o remanescente para o tempo de angústia: 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0955AD2C-BFC7-4C3B-980E-B39DC053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214563"/>
            <a:ext cx="5043488" cy="2143125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“É a chuva serôdia que os reaviva e fortalece a fim de poderem passar pelo tempo de angústia”.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Comentário Bíblico Adventista, </a:t>
            </a: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vol. 7, pág. 984</a:t>
            </a:r>
            <a:endParaRPr lang="pt-BR" altLang="pt-B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D048AB2-9A94-413E-97D1-8F651999E27B}"/>
              </a:ext>
            </a:extLst>
          </p:cNvPr>
          <p:cNvSpPr txBox="1"/>
          <p:nvPr/>
        </p:nvSpPr>
        <p:spPr>
          <a:xfrm>
            <a:off x="3357554" y="2285992"/>
            <a:ext cx="5286412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5- Unir a igreja em um amplo movimento de reavivamento e reforma: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C91F34E8-29F2-4405-9CE1-A74E0C4C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5" y="2214563"/>
            <a:ext cx="5400675" cy="3143250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“Quando esta reforma começar o espírito de oração atuará em cada crente e banirá da igreja o espírito de discórdia e luta. Não haverá confusão, pois todos estarão em harmonia com o Espírito Santo”.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e Ensinos</a:t>
            </a: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pág. 176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D56603C-0B07-49B2-A51F-5EB74F72CB62}"/>
              </a:ext>
            </a:extLst>
          </p:cNvPr>
          <p:cNvSpPr txBox="1"/>
          <p:nvPr/>
        </p:nvSpPr>
        <p:spPr>
          <a:xfrm>
            <a:off x="1500166" y="2285992"/>
            <a:ext cx="621510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 - Condições para receber a chuva serôdia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2E099BF-10AC-4BAA-8271-0DC31948DE2F}"/>
              </a:ext>
            </a:extLst>
          </p:cNvPr>
          <p:cNvSpPr txBox="1"/>
          <p:nvPr/>
        </p:nvSpPr>
        <p:spPr>
          <a:xfrm>
            <a:off x="4000496" y="2285992"/>
            <a:ext cx="464347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1º Sentir necessidade do Espírito Santo e orar por Ele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375C38E6-A6A4-491B-A2FA-5A13154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13" y="1785938"/>
            <a:ext cx="5900737" cy="3368675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“Por que não temos fome nem sede do dom do Espírito, visto como é este o meio pelo qual haveremos de receber poder? Por que não falamos sobre Ele, não oramos por Ele e não pregamos a Seu respeito?”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Testemunhos Seletos</a:t>
            </a: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vol. 3, pág. 212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A04268A4-CF37-4AD9-8ABB-9073925A0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3" y="2214554"/>
            <a:ext cx="53578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2º Pedir o poder do Espírito Santo para partilhar </a:t>
            </a: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810340EE-60F4-49F7-88B4-2F408314A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714500"/>
            <a:ext cx="43576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Espírito Santo virá a todos quantos pedem o pão da vida para o dar aos semelhantes”. </a:t>
            </a:r>
          </a:p>
          <a:p>
            <a:pPr algn="ctr" eaLnBrk="1" hangingPunct="1"/>
            <a:endParaRPr lang="pt-BR" altLang="pt-BR" sz="2800" b="1" i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 i="1">
                <a:solidFill>
                  <a:schemeClr val="bg1"/>
                </a:solidFill>
              </a:rPr>
              <a:t>Fé pela qual eu vivo- MM 1959, p. 334. </a:t>
            </a:r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47B6BB8C-E592-477C-84BF-7FDB65A50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1500174"/>
            <a:ext cx="607220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3º Alcançar pureza de coração, caráter e alma</a:t>
            </a: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78A0A7C1-B540-48D3-95A0-687742D64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79295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bg1"/>
                </a:solidFill>
              </a:rPr>
              <a:t>Neste seminário vamos trabalhar três aspectos:</a:t>
            </a:r>
          </a:p>
          <a:p>
            <a:pPr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/>
            <a:r>
              <a:rPr lang="pt-BR" altLang="pt-BR" sz="2800" b="1">
                <a:solidFill>
                  <a:schemeClr val="bg1"/>
                </a:solidFill>
              </a:rPr>
              <a:t>I- Objetivos da Chuva Serôdia</a:t>
            </a:r>
          </a:p>
          <a:p>
            <a:pPr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/>
            <a:r>
              <a:rPr lang="pt-BR" altLang="pt-BR" sz="2800" b="1">
                <a:solidFill>
                  <a:schemeClr val="bg1"/>
                </a:solidFill>
              </a:rPr>
              <a:t>II - Condições para receber a chuva serôdia</a:t>
            </a:r>
          </a:p>
          <a:p>
            <a:pPr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/>
            <a:r>
              <a:rPr lang="pt-BR" altLang="pt-BR" sz="2800" b="1">
                <a:solidFill>
                  <a:schemeClr val="bg1"/>
                </a:solidFill>
              </a:rPr>
              <a:t>III - Efeitos de um reavivamento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0BACB716-E966-4E8B-A7FF-B42CC7F8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071688"/>
            <a:ext cx="378618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“Bem aventurados os puros de coração, porque verão a Deus”.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Mateus 5:8</a:t>
            </a:r>
          </a:p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A8F29587-0BC8-4BEC-A603-7647395A1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49" y="1714488"/>
            <a:ext cx="47863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4º Eliminar as discórdias e os desentendimentos</a:t>
            </a: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A20BDDF3-9ACB-4EF3-AFA5-EDC28646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5472113" cy="2428875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“Enquanto o orgulho,desinteligência e luta por superioridade forem nutridos, o coração não pode entrar em associação com Cristo.”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Desejado de Todas as Nações</a:t>
            </a: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versão Conectando com Jesus, pág. 460.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C36C75DF-CC49-45B9-9F95-66D9AFC6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58" y="2714620"/>
            <a:ext cx="46434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5º Renunciar ao eu: orgulho e egoísmo</a:t>
            </a: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70847EBB-F7AD-48CD-B445-452B7794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13" y="2500313"/>
            <a:ext cx="4829175" cy="2643187"/>
          </a:xfrm>
        </p:spPr>
        <p:txBody>
          <a:bodyPr/>
          <a:lstStyle/>
          <a:p>
            <a:pPr algn="l"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“Ele anseia derramar sobre nós Seu Santo Espírito em fartas medidas, e que aplainemos o caminho mediante a renúncia. Quando o próprio eu for entregue a Deus, nossos olhos serão abertos para ver as pedras de tropeço que nossa dessemelhança com Cristo tem posto no caminho dos outros”.</a:t>
            </a:r>
            <a:b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Testemunhos Seletos</a:t>
            </a:r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vol. 2, pág. 382</a:t>
            </a:r>
            <a:b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E992C7FD-5ED8-4729-84B4-FF8F90D3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4" y="2143116"/>
            <a:ext cx="39290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6º Estar disposto a ser usado e guiado pelo Espírito Santo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656A1618-EEC7-4237-9E58-500761EB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38" y="2214563"/>
            <a:ext cx="4686300" cy="3286125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“Aqueles que querem dirigir a si mesmos serão privados desse dom celestial. A palavra profética diz: Unicamente aos que esperam humildemente em Deus, que estão atentos à Sua guia e graça, é concedido e Espírito.”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Desejado de Todas as Nações</a:t>
            </a: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versão Conectando com Jesus,</a:t>
            </a:r>
            <a:b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pág. 476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E03D583E-45A7-49E2-83D0-65844077C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68" y="2071678"/>
            <a:ext cx="51434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7º Completa consagração da maioria do povo de Deus</a:t>
            </a: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C5EFDB65-C44F-4000-8532-23F97DC7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5" y="1857375"/>
            <a:ext cx="5900738" cy="3429000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grande derramamento do Espírito não há de ter lugar enquanto não tivermos um povo esclarecido, que tenha consagração completa, enquanto a maior parte dos membros da igreja não forem cooperadores de Deus.”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Cristão</a:t>
            </a: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pág. 253</a:t>
            </a: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85334F-3640-4A4E-9A35-662B6BDFB3A9}"/>
              </a:ext>
            </a:extLst>
          </p:cNvPr>
          <p:cNvSpPr txBox="1"/>
          <p:nvPr/>
        </p:nvSpPr>
        <p:spPr>
          <a:xfrm>
            <a:off x="1643042" y="2143116"/>
            <a:ext cx="592935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III - Efeitos de um reavivamento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D23BBF9-670A-47B9-B536-9D26A2A071A1}"/>
              </a:ext>
            </a:extLst>
          </p:cNvPr>
          <p:cNvSpPr txBox="1"/>
          <p:nvPr/>
        </p:nvSpPr>
        <p:spPr>
          <a:xfrm>
            <a:off x="1428728" y="2357430"/>
            <a:ext cx="621510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 - Objetivos da Chuva Serôdia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66B1AA88-512F-4FBB-B9AA-718BFFBC9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2" y="2071678"/>
            <a:ext cx="45005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1º Haverá Vida de Santificação Total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D3898932-4D70-4952-9D79-46342379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3" y="1143000"/>
            <a:ext cx="4757737" cy="4857750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apóstolo Paulo expressa esse conceito ao orar pelos Tessalonicenses para que todo o seu espírito, e alma, e corpo fossem "plenamente conservados irrepreensíveis para a vinda de nosso Senhor Jesus Cristo". I Tess. 5:23.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5C046A56-D40F-43B9-8207-59ED6A50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2000240"/>
            <a:ext cx="60721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2º O reino de Deus será priorizado </a:t>
            </a: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1C78CE37-B942-4802-AF47-58D60C5B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643063"/>
            <a:ext cx="5472112" cy="3143250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“Para todo indivíduo verdadeiramente convertido, a relação com Deus e com as coisas eternas será o grande objeto da vida”.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Reavivamento e Seus Resultados, pág. 9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78C1275E-D097-400A-8F1A-5A5CB75A7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58" y="2143116"/>
            <a:ext cx="4929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3º A reforma de saúde será levada a sério</a:t>
            </a: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31DED6DD-8BA7-4744-8341-A494DD67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3" y="1071563"/>
            <a:ext cx="5472112" cy="4786312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“Há necessidade de uma grande reforma no que respeita à temperança.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cristão será temperante em tudo - no comer, no beber, no vestir-se e em todos os aspectos da vida.”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sobre saúde, 432.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955F26DE-FD22-4856-ADBE-CA963C1A5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2071678"/>
            <a:ext cx="4714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Arial" charset="0"/>
                <a:cs typeface="Arial" charset="0"/>
              </a:rPr>
              <a:t> </a:t>
            </a: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4º Haverá uma nova maneira de ver a majestade de Deus</a:t>
            </a: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5198C1FC-854B-46FF-90CB-310486A3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357438"/>
            <a:ext cx="4186238" cy="2286000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de entender que o Senhor não é somente carinhoso e misericordioso e cheio de compaixão, mas Ele é também o Deus de justiça, santidade e ira. Muitos cristãos têm em sua mente uma caricatura de Deus.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>
            <a:extLst>
              <a:ext uri="{FF2B5EF4-FFF2-40B4-BE49-F238E27FC236}">
                <a16:creationId xmlns:a16="http://schemas.microsoft.com/office/drawing/2014/main" id="{47E8611E-6C74-479B-AB5B-1B9CC9A07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24" y="1928802"/>
            <a:ext cx="485773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5º Haverá uma nova maneira de encarar a gravidade do pecado </a:t>
            </a: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1DDD6646-5FF1-453A-9B18-DE8D83D3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1714500"/>
            <a:ext cx="4400550" cy="3571875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Isaías viu o Senhor sobre um trono alto e sublime (Isa. 6:3), ele reconheceu sua própria insignificância e sua profunda dependência de Deus.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DC9EA3C-1F02-411B-BB7D-5AE4D8FDE3EE}"/>
              </a:ext>
            </a:extLst>
          </p:cNvPr>
          <p:cNvSpPr txBox="1"/>
          <p:nvPr/>
        </p:nvSpPr>
        <p:spPr>
          <a:xfrm>
            <a:off x="714348" y="2285992"/>
            <a:ext cx="457203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1- Confirmar a Igreja verdadeira: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>
            <a:extLst>
              <a:ext uri="{FF2B5EF4-FFF2-40B4-BE49-F238E27FC236}">
                <a16:creationId xmlns:a16="http://schemas.microsoft.com/office/drawing/2014/main" id="{2327C721-1E00-4B72-A83C-E8C04E65B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000250"/>
            <a:ext cx="47863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Retira-te de mim, Senhor, porque sou pecador!" (Lucas 5:8). A consciência de que Jesus era o próprio Deus lembrou Pedro do seu próprio estado pecaminoso. 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>
            <a:extLst>
              <a:ext uri="{FF2B5EF4-FFF2-40B4-BE49-F238E27FC236}">
                <a16:creationId xmlns:a16="http://schemas.microsoft.com/office/drawing/2014/main" id="{EEABF215-1C10-485E-916C-5B4A2F23A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2" y="1500174"/>
            <a:ext cx="521495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6º Haverá uma nova ênfase na necessidade de fé, novo nascimento e arrependimento</a:t>
            </a: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>
            <a:extLst>
              <a:ext uri="{FF2B5EF4-FFF2-40B4-BE49-F238E27FC236}">
                <a16:creationId xmlns:a16="http://schemas.microsoft.com/office/drawing/2014/main" id="{CDFEC247-E5EB-41BA-A639-E169ACAA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3" y="2143125"/>
            <a:ext cx="4043362" cy="2357438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Jesus veio pregando o arrependimento e dizendo que quem não nasce de cima não pode ver o reino de Deus.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>
            <a:extLst>
              <a:ext uri="{FF2B5EF4-FFF2-40B4-BE49-F238E27FC236}">
                <a16:creationId xmlns:a16="http://schemas.microsoft.com/office/drawing/2014/main" id="{B283A1DE-BEBA-4F86-8ABA-780E9C2F1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44" y="2143116"/>
            <a:ext cx="50720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7º Haverá alegria na salvação</a:t>
            </a: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>
            <a:extLst>
              <a:ext uri="{FF2B5EF4-FFF2-40B4-BE49-F238E27FC236}">
                <a16:creationId xmlns:a16="http://schemas.microsoft.com/office/drawing/2014/main" id="{79C7402A-FB67-4337-B12F-3F2662EF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1857375"/>
            <a:ext cx="3757613" cy="3357563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Quando Filipe foi a Samaria e provocou um grande avivamento, a Escritura diz que "houve grande alegria naquela cidade" (Atos 8:8).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>
            <a:extLst>
              <a:ext uri="{FF2B5EF4-FFF2-40B4-BE49-F238E27FC236}">
                <a16:creationId xmlns:a16="http://schemas.microsoft.com/office/drawing/2014/main" id="{FB510CCB-75BF-47D5-AE33-D1563D50F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78" y="1928802"/>
            <a:ext cx="54292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8º Haverá uma nova compreensão da nossa responsabilidade pela evangelização do mundo</a:t>
            </a: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>
            <a:extLst>
              <a:ext uri="{FF2B5EF4-FFF2-40B4-BE49-F238E27FC236}">
                <a16:creationId xmlns:a16="http://schemas.microsoft.com/office/drawing/2014/main" id="{F36C865A-CB6F-49C4-991E-E125E99A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38" y="1785938"/>
            <a:ext cx="5186362" cy="3071812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João Batista mostrou aos Seus ouvintes o "Cordeiro de Deus", e dois dos Seus discípulos passaram a seguir a Jesus (João 1:36, 37).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>
            <a:extLst>
              <a:ext uri="{FF2B5EF4-FFF2-40B4-BE49-F238E27FC236}">
                <a16:creationId xmlns:a16="http://schemas.microsoft.com/office/drawing/2014/main" id="{0943F0AC-AF34-494A-B434-A5008C507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40" y="2000240"/>
            <a:ext cx="54292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9º Haverá uma profunda preocupação social 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>
            <a:extLst>
              <a:ext uri="{FF2B5EF4-FFF2-40B4-BE49-F238E27FC236}">
                <a16:creationId xmlns:a16="http://schemas.microsoft.com/office/drawing/2014/main" id="{A7560162-D719-4C51-866B-9443A9B1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188" y="2286000"/>
            <a:ext cx="5972175" cy="3143250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disse em Mateus 22:37-39: "Amarás o Senhor teu Deus de todo o teu coração, de toda a tua alma, e de todo o teu entendimento. ... Amarás o teu próximo como a ti mesmo." Nossa fé não é só vertical, é também horizontal. Muitas pessoas hoje em dia querem um mundo fraternal em que elas possam permanecer “infraternas”.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>
            <a:extLst>
              <a:ext uri="{FF2B5EF4-FFF2-40B4-BE49-F238E27FC236}">
                <a16:creationId xmlns:a16="http://schemas.microsoft.com/office/drawing/2014/main" id="{3ED25700-0B81-4F07-9A29-98BD84449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06" y="2571744"/>
            <a:ext cx="50720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10º Haverá cada vez mais manifestação dos dons e do fruto do Espírito</a:t>
            </a: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B40C8490-079B-46FA-A57D-37410751B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928813"/>
            <a:ext cx="45005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Em meio à contrafação satânica, o verdadeiro espírito se manifestará na igreja verdadeira.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 i="1">
                <a:solidFill>
                  <a:schemeClr val="bg1"/>
                </a:solidFill>
              </a:rPr>
              <a:t>Atos dos Apóstolos</a:t>
            </a:r>
            <a:r>
              <a:rPr lang="pt-BR" altLang="pt-BR" sz="2000" b="1">
                <a:solidFill>
                  <a:schemeClr val="bg1"/>
                </a:solidFill>
              </a:rPr>
              <a:t>, pág. 55 </a:t>
            </a: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/>
            <a:endParaRPr lang="pt-BR" altLang="pt-BR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>
            <a:extLst>
              <a:ext uri="{FF2B5EF4-FFF2-40B4-BE49-F238E27FC236}">
                <a16:creationId xmlns:a16="http://schemas.microsoft.com/office/drawing/2014/main" id="{A27B11FF-C870-4B50-A121-5792414B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5" y="1785938"/>
            <a:ext cx="5329238" cy="3786187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Quem traz o avivamento é o Espírito Santo, e, quando Ele vem com todo Seu poder, haverá claras evidências na Igreja dos Seus dons e do fruto do Espírito.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>
            <a:extLst>
              <a:ext uri="{FF2B5EF4-FFF2-40B4-BE49-F238E27FC236}">
                <a16:creationId xmlns:a16="http://schemas.microsoft.com/office/drawing/2014/main" id="{BA45B0E9-4B06-447E-93A5-1FCFC97D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44" y="2500306"/>
            <a:ext cx="47863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11º Haverá renovada dependência do Espírito Santo</a:t>
            </a:r>
            <a:endParaRPr lang="pt-BR" sz="32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>
            <a:extLst>
              <a:ext uri="{FF2B5EF4-FFF2-40B4-BE49-F238E27FC236}">
                <a16:creationId xmlns:a16="http://schemas.microsoft.com/office/drawing/2014/main" id="{2F7F36E5-3079-4AB2-9BFC-56E94C5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5" y="2286000"/>
            <a:ext cx="5686425" cy="3143250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Espírito Santo repreende, convence, luta conosco, instrui, convida, incentiva, regenera, renova, fortalece e um. Ele não deve ser entristecido, tentado, receber resistência da nossa parte, ser apagado, insultado ou blasfemado.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560DC38-738E-4E0E-96A3-A70EBBB672A3}"/>
              </a:ext>
            </a:extLst>
          </p:cNvPr>
          <p:cNvSpPr txBox="1"/>
          <p:nvPr/>
        </p:nvSpPr>
        <p:spPr>
          <a:xfrm>
            <a:off x="1143000" y="2690813"/>
            <a:ext cx="6858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Conclusão:</a:t>
            </a:r>
          </a:p>
        </p:txBody>
      </p:sp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80C7B87-9E4A-4BD3-88B9-F15F0696078C}"/>
              </a:ext>
            </a:extLst>
          </p:cNvPr>
          <p:cNvSpPr txBox="1"/>
          <p:nvPr/>
        </p:nvSpPr>
        <p:spPr>
          <a:xfrm>
            <a:off x="3929058" y="1785926"/>
            <a:ext cx="500066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Hoje vivemos na abundância do poder do Espírito Santo. Deus está mais disposto a nos dar esse poder do que os pais terrenos estão dispostos a dar as boas coisas aos filhos. </a:t>
            </a:r>
            <a:endParaRPr lang="pt-BR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aixaDeTexto 3">
            <a:extLst>
              <a:ext uri="{FF2B5EF4-FFF2-40B4-BE49-F238E27FC236}">
                <a16:creationId xmlns:a16="http://schemas.microsoft.com/office/drawing/2014/main" id="{A2646BE1-94EC-44D5-B86A-77D4D203C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286000"/>
            <a:ext cx="3857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que devo fazer para receber esse poder?</a:t>
            </a:r>
          </a:p>
        </p:txBody>
      </p:sp>
    </p:spTree>
  </p:cSld>
  <p:clrMapOvr>
    <a:masterClrMapping/>
  </p:clrMapOvr>
  <p:transition>
    <p:randomBa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3">
            <a:extLst>
              <a:ext uri="{FF2B5EF4-FFF2-40B4-BE49-F238E27FC236}">
                <a16:creationId xmlns:a16="http://schemas.microsoft.com/office/drawing/2014/main" id="{CC20AAA9-DD39-4D19-90C0-6E4EE7B4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071688"/>
            <a:ext cx="49291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Espírito aguarda nosso pedido e recepção. Cristo deve ser revelado novamente em Sua plenitude pelo poder do Espírito Santo.”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PJ. 121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60C5BD-3001-4B51-BB7F-38D15FE11EAD}"/>
              </a:ext>
            </a:extLst>
          </p:cNvPr>
          <p:cNvSpPr txBox="1"/>
          <p:nvPr/>
        </p:nvSpPr>
        <p:spPr>
          <a:xfrm>
            <a:off x="928662" y="2500306"/>
            <a:ext cx="428628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2- Dar poder a mensagem do terceiro anjo: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FD2A2664-BC38-4BC0-9C14-5984E09AF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928813"/>
            <a:ext cx="45720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“Nesse tempo da chuva serôdia, o refrigério pela presença do Senhor virá para dar poder a grande voz do terceiro anjo”.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 i="1">
                <a:solidFill>
                  <a:schemeClr val="bg1"/>
                </a:solidFill>
              </a:rPr>
              <a:t>Primeiros Escritos</a:t>
            </a:r>
            <a:r>
              <a:rPr lang="pt-BR" altLang="pt-BR" sz="2000" b="1">
                <a:solidFill>
                  <a:schemeClr val="bg1"/>
                </a:solidFill>
              </a:rPr>
              <a:t>, págs. 85-86</a:t>
            </a:r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endParaRPr lang="pt-BR" altLang="pt-BR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02A1484-E214-44D7-B840-B62BD8912BAE}"/>
              </a:ext>
            </a:extLst>
          </p:cNvPr>
          <p:cNvSpPr txBox="1"/>
          <p:nvPr/>
        </p:nvSpPr>
        <p:spPr>
          <a:xfrm>
            <a:off x="3071802" y="2428868"/>
            <a:ext cx="54292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3- Preparar a colheita final, multiplicando conversões: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6D39B822-FE8D-4F60-A6F4-35D2F5F7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938" y="1643063"/>
            <a:ext cx="5829300" cy="4071937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“Assim como a chuva temporã foi dada no derramamento do Espírito Santo no início do evangelho, para efetuar a germinação da preciosa semente, a chuva serôdia será dada em seu final para o amadurecimento da seara”.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Grande Conflito</a:t>
            </a: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pág. 662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1174</Words>
  <Application>Microsoft Office PowerPoint</Application>
  <PresentationFormat>Apresentação na tela (4:3)</PresentationFormat>
  <Paragraphs>132</Paragraphs>
  <Slides>56</Slides>
  <Notes>56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0" baseType="lpstr">
      <vt:lpstr>Arial</vt:lpstr>
      <vt:lpstr>Calibri</vt:lpstr>
      <vt:lpstr>Arial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“Assim como a chuva temporã foi dada no derramamento do Espírito Santo no início do evangelho, para efetuar a germinação da preciosa semente, a chuva serôdia será dada em seu final para o amadurecimento da seara”.  O Grande Conflito, pág. 662  </vt:lpstr>
      <vt:lpstr>Apresentação do PowerPoint</vt:lpstr>
      <vt:lpstr>“É a chuva serôdia que os reaviva e fortalece a fim de poderem passar pelo tempo de angústia”.  Comentário Bíblico Adventista, vol. 7, pág. 984</vt:lpstr>
      <vt:lpstr>Apresentação do PowerPoint</vt:lpstr>
      <vt:lpstr> “Quando esta reforma começar o espírito de oração atuará em cada crente e banirá da igreja o espírito de discórdia e luta. Não haverá confusão, pois todos estarão em harmonia com o Espírito Santo”.  Vida e Ensinos, pág. 176 </vt:lpstr>
      <vt:lpstr>Apresentação do PowerPoint</vt:lpstr>
      <vt:lpstr>Apresentação do PowerPoint</vt:lpstr>
      <vt:lpstr> “Por que não temos fome nem sede do dom do Espírito, visto como é este o meio pelo qual haveremos de receber poder? Por que não falamos sobre Ele, não oramos por Ele e não pregamos a Seu respeito?”   Testemunhos Seletos, vol. 3, pág. 212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“Enquanto o orgulho,desinteligência e luta por superioridade forem nutridos, o coração não pode entrar em associação com Cristo.”   O Desejado de Todas as Nações, versão Conectando com Jesus, pág. 460. </vt:lpstr>
      <vt:lpstr>Apresentação do PowerPoint</vt:lpstr>
      <vt:lpstr> “Ele anseia derramar sobre nós Seu Santo Espírito em fartas medidas, e que aplainemos o caminho mediante a renúncia. Quando o próprio eu for entregue a Deus, nossos olhos serão abertos para ver as pedras de tropeço que nossa dessemelhança com Cristo tem posto no caminho dos outros”. Testemunhos Seletos, vol. 2, pág. 382 </vt:lpstr>
      <vt:lpstr>Apresentação do PowerPoint</vt:lpstr>
      <vt:lpstr>“Aqueles que querem dirigir a si mesmos serão privados desse dom celestial. A palavra profética diz: Unicamente aos que esperam humildemente em Deus, que estão atentos à Sua guia e graça, é concedido e Espírito.”  O Desejado de Todas as Nações, versão Conectando com Jesus,  pág. 476 </vt:lpstr>
      <vt:lpstr>Apresentação do PowerPoint</vt:lpstr>
      <vt:lpstr>“O grande derramamento do Espírito não há de ter lugar enquanto não tivermos um povo esclarecido, que tenha consagração completa, enquanto a maior parte dos membros da igreja não forem cooperadores de Deus.”  Serviço Cristão, pág. 253</vt:lpstr>
      <vt:lpstr>Apresentação do PowerPoint</vt:lpstr>
      <vt:lpstr>Apresentação do PowerPoint</vt:lpstr>
      <vt:lpstr>O apóstolo Paulo expressa esse conceito ao orar pelos Tessalonicenses para que todo o seu espírito, e alma, e corpo fossem "plenamente conservados irrepreensíveis para a vinda de nosso Senhor Jesus Cristo". I Tess. 5:23.  </vt:lpstr>
      <vt:lpstr>Apresentação do PowerPoint</vt:lpstr>
      <vt:lpstr>“Para todo indivíduo verdadeiramente convertido, a relação com Deus e com as coisas eternas será o grande objeto da vida”.  O Reavivamento e Seus Resultados, pág. 9 </vt:lpstr>
      <vt:lpstr>Apresentação do PowerPoint</vt:lpstr>
      <vt:lpstr>“Há necessidade de uma grande reforma no que respeita à temperança. O cristão será temperante em tudo - no comer, no beber, no vestir-se e em todos os aspectos da vida.”  Conselho sobre saúde, 432. </vt:lpstr>
      <vt:lpstr>Apresentação do PowerPoint</vt:lpstr>
      <vt:lpstr>Temos de entender que o Senhor não é somente carinhoso e misericordioso e cheio de compaixão, mas Ele é também o Deus de justiça, santidade e ira. Muitos cristãos têm em sua mente uma caricatura de Deus.  </vt:lpstr>
      <vt:lpstr>Apresentação do PowerPoint</vt:lpstr>
      <vt:lpstr>Quando Isaías viu o Senhor sobre um trono alto e sublime (Isa. 6:3), ele reconheceu sua própria insignificância e sua profunda dependência de Deus. </vt:lpstr>
      <vt:lpstr>Apresentação do PowerPoint</vt:lpstr>
      <vt:lpstr>Apresentação do PowerPoint</vt:lpstr>
      <vt:lpstr> Jesus veio pregando o arrependimento e dizendo que quem não nasce de cima não pode ver o reino de Deus.  </vt:lpstr>
      <vt:lpstr>Apresentação do PowerPoint</vt:lpstr>
      <vt:lpstr> Quando Filipe foi a Samaria e provocou um grande avivamento, a Escritura diz que "houve grande alegria naquela cidade" (Atos 8:8).  </vt:lpstr>
      <vt:lpstr>Apresentação do PowerPoint</vt:lpstr>
      <vt:lpstr> João Batista mostrou aos Seus ouvintes o "Cordeiro de Deus", e dois dos Seus discípulos passaram a seguir a Jesus (João 1:36, 37).  </vt:lpstr>
      <vt:lpstr>Apresentação do PowerPoint</vt:lpstr>
      <vt:lpstr>Jesus disse em Mateus 22:37-39: "Amarás o Senhor teu Deus de todo o teu coração, de toda a tua alma, e de todo o teu entendimento. ... Amarás o teu próximo como a ti mesmo." Nossa fé não é só vertical, é também horizontal. Muitas pessoas hoje em dia querem um mundo fraternal em que elas possam permanecer “infraternas”.  </vt:lpstr>
      <vt:lpstr>Apresentação do PowerPoint</vt:lpstr>
      <vt:lpstr> Quem traz o avivamento é o Espírito Santo, e, quando Ele vem com todo Seu poder, haverá claras evidências na Igreja dos Seus dons e do fruto do Espírito.  </vt:lpstr>
      <vt:lpstr>Apresentação do PowerPoint</vt:lpstr>
      <vt:lpstr> O Espírito Santo repreende, convence, luta conosco, instrui, convida, incentiva, regenera, renova, fortalece e um. Ele não deve ser entristecido, tentado, receber resistência da nossa parte, ser apagado, insultado ou blasfemado. 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Chuva Serodia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2009-06-21T19:14:50Z</dcterms:created>
  <dcterms:modified xsi:type="dcterms:W3CDTF">2019-10-21T12:30:01Z</dcterms:modified>
</cp:coreProperties>
</file>