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57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6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4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6F8D93-B28B-43F6-A0FB-EBE66BFE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DA66-AF60-48D5-9238-A387AD145BD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5CB332-04BF-4EE4-8707-52654D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DA9A54-6E39-4F4A-AE0C-85117BF7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8DE10-6739-45C9-B39F-B62A12D933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081442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8B7E4B-A5A0-445F-8130-A246CE6F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99E8-E01C-416E-859E-78D4DBB2F74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4DA3B8-C58B-4F13-B97C-75B32D20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6E8907-D6C1-40FA-84FE-57014F13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FCAD1-51AD-46CF-BDF0-3A28FA4FB3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75082661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A865E5-5CBA-4B92-966A-81C6797F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B7FD-C611-48F1-860C-06B0583AE36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CFD700-551B-49BE-B09F-7AB97C91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48B7D-E2E9-470D-8B90-4BFB8BD5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AA7A0-CC80-4E9E-B948-6721E8F06F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1891262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6D29DA-2B7F-40F4-9CB2-6B1B5268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6033-255E-4796-8369-EACA7EA3936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04453D-875A-49C0-911C-E2B52BD9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C86B0F-F584-4CD0-9B7F-DF973D98F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AA70-DB00-41BD-842E-69103E5B7A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139782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1A6790-9E35-4725-8FB1-EB1783C0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E3BE-1539-4852-88D9-F223DF66F9F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C1A2E2-4C53-4AA5-AC24-4E928DBB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E21D5B-5409-4BBD-B421-FC61D67A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A0296-F110-4F1B-B9DE-2BFE42AC46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5037090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3312BF8-210C-4A6F-994B-060C22A4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896E-5120-40CA-9B79-32DE1E0415A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F87C146-2DDB-4C36-A016-1B6A059C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9DD3FA7-C541-4B28-93FF-2CAB2988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F40DB-9A1D-4504-B6DE-8BF6BB0C71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747683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779AD24-2D80-4D03-8E4F-FE84A088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67B76-6B55-4202-8B9D-1660CCBE21C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BA10CA79-F82E-4C35-B28E-A5BB4763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472999F-A04F-44B6-B407-60E6846E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31230-C732-4B3B-955B-1B6B854797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6163121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53D6A78-CD2B-48B6-AB6C-85A7E2BD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BAF2-5755-433C-9D7C-C701F7620D3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D64D62A-8159-427E-8AAD-0DFABBD9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A06DA2C-726B-4A6C-8371-F5BD52F5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B508-3693-4D46-A5D3-7EAF0028D8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7916754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5649E75-7853-469E-A5A6-E78480B7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C72E-A150-47A5-A113-7AC61FCBDFA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E8081CB9-1CF3-4F73-8EA3-3E31E59B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8436100C-9E3E-40FF-A788-4AECA8E2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2E9C4-7B04-471E-95B1-F3777BB306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7116984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E6FD2CF-3D3E-4535-81CB-D4E1E703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D92C4-D67F-446F-9170-60255ACC093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611BEC8-372E-462C-AEED-F9A3F41E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2E70D8B-AD4D-4021-815E-1505D181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D5B2D-C423-4367-BBEB-F9F92C87C8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740168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8C97FF4-FB93-47E2-B6D2-9B1254AA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67D1-7670-4C28-A7D1-77CC4A6C3F0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69F6E04-248D-4E9C-B0FA-53321ABA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2018995-65CD-4984-9DD6-E971F5B1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3C48A-2B69-4827-B4F2-0012137F40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500524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F2117F4-F58E-4667-B842-0E707A35C5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7E065B1E-5D72-4AD9-93A0-04D4AD991C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7DAAB8-5D2A-4523-9FB0-CDDCF2F11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F84E6-95A1-46C1-941E-7DBF625853B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D571D9-81C6-4455-BC60-49B8D8689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8A44A3-67A3-4941-8A5D-18EED158D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B93A71-514B-4227-ABD8-304F4816E63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6882CC26-97A4-4BD0-A8E2-450AEB751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43000"/>
            <a:ext cx="8286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“Vi anjos indo aceleradamente de um lado para o outro no Céu. Um anjo com um tinteiro de escrivão ao lado voltou da Terra, e referiu a Jesus que sua obra estava feita, e os santos estavam numerados e selados. Então vi Jesus, que havia estado a ministrar diante da arca, a qual contém os Dez Mandamentos, lançar o incensário. Levantou as mãos e com grande voz disse: "Está feito.“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Primeiros Escritos, pág. 279.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C1ADFF03-9199-420A-AC02-0460D39D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928688"/>
            <a:ext cx="58578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Um anjo que volta da Terra anuncia que a sua obra está feita; o mundo foi submetido à prova final, e todos os que se mostrarem fiéis aos preceitos divinos receberam "o selo do Deus vivo". Cessa então Jesus de interceder no santuário celestial. Levanta as mãos, e com grande voz diz: "Está feito.”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O Grande Conflito, pág. 613.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E97987-BB94-454C-9724-54081778DEE9}"/>
              </a:ext>
            </a:extLst>
          </p:cNvPr>
          <p:cNvSpPr txBox="1"/>
          <p:nvPr/>
        </p:nvSpPr>
        <p:spPr>
          <a:xfrm>
            <a:off x="642938" y="2000250"/>
            <a:ext cx="7786687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4ª - O Tempo da Graça vai Terminar Repentina e Inesperadamente?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3">
            <a:extLst>
              <a:ext uri="{FF2B5EF4-FFF2-40B4-BE49-F238E27FC236}">
                <a16:creationId xmlns:a16="http://schemas.microsoft.com/office/drawing/2014/main" id="{7D6278B8-BD31-4598-895D-23FD43A45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85813"/>
            <a:ext cx="564356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Jesus deixar de interceder pelo homem, os casos de todos estarão decididos para sempre. ... Termina o tempo da graça; as intercessões de Cristo cessam no Céu. Esse tempo afinal virá repentinamente sobre todos, e os que não purificarem a alma pela obediência à verdade, serão encontrados dormindo. </a:t>
            </a:r>
            <a:r>
              <a:rPr lang="pt-BR" altLang="pt-BR" sz="2000" b="1">
                <a:solidFill>
                  <a:schemeClr val="bg1"/>
                </a:solidFill>
              </a:rPr>
              <a:t>Testimonies, vol. 2, pág. 191.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95A4AFF9-A8E7-47BB-B3ED-4ECAABC98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28688"/>
            <a:ext cx="48577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terminar o tempo da graça, isso se dará repentina e inesperadamente - numa ocasião em que menos o esperarmos. Mas podemos ter hoje um registro limpo no Céu, e saber que Deus nos aceita.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SDA Bible Commentary, vol. 7, pág. 989.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3">
            <a:extLst>
              <a:ext uri="{FF2B5EF4-FFF2-40B4-BE49-F238E27FC236}">
                <a16:creationId xmlns:a16="http://schemas.microsoft.com/office/drawing/2014/main" id="{6506E2D1-D3B6-4C74-B492-7ED83DE0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071563"/>
            <a:ext cx="40719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se encerrar a obra do juízo de investigação, o destino de todos terá sido decidido, ou para a vida, ou para a morte. O tempo da graça finaliza pouco antes do aparecimento do Senhor nas nuvens do céu. ...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47A0D05-582B-4977-86B9-2D323D5E318C}"/>
              </a:ext>
            </a:extLst>
          </p:cNvPr>
          <p:cNvSpPr txBox="1"/>
          <p:nvPr/>
        </p:nvSpPr>
        <p:spPr>
          <a:xfrm>
            <a:off x="785813" y="1785938"/>
            <a:ext cx="7786687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5ª - Depois do fim do Tempo da Graça ímpios e justos continuarão a viver juntos?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156CE6B3-CCB2-48D5-A612-E59683EFE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000125"/>
            <a:ext cx="4786312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Os justos e os ímpios estarão ainda a viver sobre a Terra em seu estado mortal: estarão os homens a plantar e a construir, comendo e bebendo, todos inconscientes de que a decisão final, irrevogável, foi pronunciada no santuário celestial.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O Grande Conflito, pág. 491.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3">
            <a:extLst>
              <a:ext uri="{FF2B5EF4-FFF2-40B4-BE49-F238E27FC236}">
                <a16:creationId xmlns:a16="http://schemas.microsoft.com/office/drawing/2014/main" id="{384956BF-58CF-4BAB-8D69-2F81F46D9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928813"/>
            <a:ext cx="52863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trigo e o joio deverão "crescer ambos juntos até à ceifa". No desempenho de seus deveres cotidianos, os justos hão de estar, até o fim, em contato com os ímpios. 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41D5ACB1-B057-468F-9C7F-F0C654847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785938"/>
            <a:ext cx="47863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Os filhos da luz estão espalhados entre os das trevas para que o contraste salte aos olhos de todos.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Testemunhos Seletos, vol. 2, pág. 13.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335DE2C9-BCC7-4161-9A1A-6E0ABEE56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357313"/>
            <a:ext cx="7572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“Continue o injusto fazendo injustiça, continue o imundo anda sendo imundo; o justo continue na praticada justiça , e o santo continue a santificar-se. E eis que venho sem demora, e comigo está o galardão que tenho para retribuir a cada um segundo as suas obras.”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Apocalipse 22:11 e 12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47E19ED3-564E-4B0B-97F3-D40F79533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285875"/>
            <a:ext cx="47863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Cristo declarou que quando Ele vier alguns de Seu povo expectante estarão empenhados em transações comerciais. Alguns estarão semeando no campo, outros ceifando e colhendo, e outros ainda moendo num moinho. </a:t>
            </a:r>
            <a:r>
              <a:rPr lang="pt-BR" altLang="pt-BR" sz="2000" b="1">
                <a:solidFill>
                  <a:schemeClr val="bg1"/>
                </a:solidFill>
              </a:rPr>
              <a:t>Manuscrito 26, 1901.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CE4C3D3-1E6F-4BB4-910F-4897671CC1B6}"/>
              </a:ext>
            </a:extLst>
          </p:cNvPr>
          <p:cNvSpPr txBox="1"/>
          <p:nvPr/>
        </p:nvSpPr>
        <p:spPr>
          <a:xfrm>
            <a:off x="785813" y="2357438"/>
            <a:ext cx="792956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6ª - A Descrença e os Prazeres Proibidos irão Continuar?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3">
            <a:extLst>
              <a:ext uri="{FF2B5EF4-FFF2-40B4-BE49-F238E27FC236}">
                <a16:creationId xmlns:a16="http://schemas.microsoft.com/office/drawing/2014/main" id="{929992CE-A7DD-4781-A800-3C2FDBBAE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428750"/>
            <a:ext cx="4786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Quando tudo em nosso mundo for buliçosa atividade, imersa em egoísta ambição de lucro, Jesus virá como um ladrão.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Manuscrito 15b, 1886.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B2B5A88-E812-449F-8A3D-968BD86F9481}"/>
              </a:ext>
            </a:extLst>
          </p:cNvPr>
          <p:cNvSpPr txBox="1"/>
          <p:nvPr/>
        </p:nvSpPr>
        <p:spPr>
          <a:xfrm>
            <a:off x="642938" y="1785938"/>
            <a:ext cx="7643812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7ª - Depois do fim do Tempo da Graça, a atividade humana continuará normalmente?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3">
            <a:extLst>
              <a:ext uri="{FF2B5EF4-FFF2-40B4-BE49-F238E27FC236}">
                <a16:creationId xmlns:a16="http://schemas.microsoft.com/office/drawing/2014/main" id="{4A52259A-DD75-41DC-A5D3-2D811CF3E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143000"/>
            <a:ext cx="47863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“Quando os homens estão despreocupados, enlevados nas diversões, absortos em comprar e vender, o ladrão se aproxima com passos furtivos. Assim será na vinda do Filho do homem.” </a:t>
            </a:r>
            <a:r>
              <a:rPr lang="pt-BR" altLang="pt-BR" sz="2000" b="1">
                <a:solidFill>
                  <a:schemeClr val="bg1"/>
                </a:solidFill>
              </a:rPr>
              <a:t>Carta 21, 1897.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108FAA-087F-4994-9716-A81FEFFAF2E9}"/>
              </a:ext>
            </a:extLst>
          </p:cNvPr>
          <p:cNvSpPr txBox="1"/>
          <p:nvPr/>
        </p:nvSpPr>
        <p:spPr>
          <a:xfrm>
            <a:off x="428625" y="1357313"/>
            <a:ext cx="814387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8ª - O fim do tempo da graça mudará as perspectiva otimista dos Líderes Religiosos e de outros líderes?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16E43756-0901-430E-AE3D-5C856035E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000250"/>
            <a:ext cx="7429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“Venha quando vier, o dia do Senhor virá de improviso aos ímpios. Correndo a vida sua rotina invariável; encontrando-se os homens absortos nos prazeres, negócios, comércio e ambição de ganho; estando os dirigentes do mundo religioso a...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45BB316F-BAEB-4D45-A2BA-5F7E5B991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285875"/>
            <a:ext cx="7429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...engrandecer o progresso e ilustração do mundo, e achando-se o povo embalado em uma falsa segurança, então, como o ladrão à meia-noite rouba na casa que não é guardada, sobrevirá repentina destruição aos descuidados e ímpios, e "de nenhum modo escaparão".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O Grande Conflito, pág. 38.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6620B7E-1A73-452C-8EE7-F770AB6E6840}"/>
              </a:ext>
            </a:extLst>
          </p:cNvPr>
          <p:cNvSpPr txBox="1"/>
          <p:nvPr/>
        </p:nvSpPr>
        <p:spPr>
          <a:xfrm>
            <a:off x="857250" y="1928813"/>
            <a:ext cx="74295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9ª - Satanás saberá exatamente que terminou o Tempo da Graça?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58B5EDB5-35F7-41BA-8A66-A83C0F367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143000"/>
            <a:ext cx="4786312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No tempo de angústia Satanás instiga os ímpios, e eles cercam o povo de Deus para destruí-los. Mas ele não sabe que foi escrito "perdão" ao lado de seus nomes nos livros do Céu.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Review and Herald, 19 de novembro de 1908.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D5D5D549-6120-414A-80B9-D0BD8435C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000250"/>
            <a:ext cx="6286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“Andarão de mar a mar e do Norte até ao Oriente; correrão por toda parte, procurando a palavra do Senhor, e não a acharão.”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Amós 8:12.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6A6DE5D-D312-483E-9368-DE92A60B70C1}"/>
              </a:ext>
            </a:extLst>
          </p:cNvPr>
          <p:cNvSpPr txBox="1"/>
          <p:nvPr/>
        </p:nvSpPr>
        <p:spPr>
          <a:xfrm>
            <a:off x="571500" y="2000250"/>
            <a:ext cx="7858125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10ª - Quando estiverem caindo os juízos como será a condição do justo e do ímpio?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72C458F7-6585-4349-8E23-AF0C49C4A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357313"/>
            <a:ext cx="4572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Na ocasião em que os juízos de Deus estiverem caindo sem misericórdia, oh! quão invejável para os ímpios será a posição dos que habitam "no esconderijo do Altíssimo"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2ECF19F1-2FDE-4A44-8B77-5EBADB96C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14438"/>
            <a:ext cx="77866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pavilhão em que o Senhor esconde todos os que O têm amado e obedecido a Seus mandamentos! Em tal tempo como esse, a condição dos justos será realmente invejável aos que estiverem sofrendo por causa de seus pecados. Mas a porta da graça estará fechada para os ímpios. Depois que terminar o tempo da graça não serão mais oferecidas orações em seu favor.”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SDA Bible Commentary, vol. 3, pág. 1.150.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E5D4757-F274-49C1-8227-A2F4BF0BFE0F}"/>
              </a:ext>
            </a:extLst>
          </p:cNvPr>
          <p:cNvSpPr txBox="1"/>
          <p:nvPr/>
        </p:nvSpPr>
        <p:spPr>
          <a:xfrm>
            <a:off x="357188" y="1643063"/>
            <a:ext cx="8215312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11ª - Haverá alguma possibilidade de mudança de caráter após o fim do tempo de graça? 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>
            <a:extLst>
              <a:ext uri="{FF2B5EF4-FFF2-40B4-BE49-F238E27FC236}">
                <a16:creationId xmlns:a16="http://schemas.microsoft.com/office/drawing/2014/main" id="{26984467-6DA5-41CC-A52C-F68B1AEA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000125"/>
            <a:ext cx="621506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Devemos aproveitar ao máximo nossas oportunidades atuais. Não nos será concedido outro tempo de graça em que possamos preparar-nos para o Céu. Esta é nossa única e derradeira oportunidade para formar caracteres que nos habilitem para o futuro lar que o Senhor preparou para todos os que obedecem aos Seus mandamentos.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Carta 20, 1899.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91E9688C-795C-44B8-B4D1-679A2518C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785813"/>
            <a:ext cx="57150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00" b="1">
                <a:solidFill>
                  <a:schemeClr val="bg1"/>
                </a:solidFill>
              </a:rPr>
              <a:t>Não haverá um tempo de graça depois da vinda do Senhor. Os que dizem que haverá, estão enganados e iludidos. Antes que Cristo venha, a situação será semelhante à que existiu antes do Dilúvio. E depois que o Salvador aparecer nas nuvens do Céu, ninguém terá outra oportunidade de obter a salvação. Todos terão feito suas decisões.</a:t>
            </a:r>
          </a:p>
          <a:p>
            <a:pPr algn="ctr" eaLnBrk="1" hangingPunct="1"/>
            <a:endParaRPr lang="pt-BR" altLang="pt-BR" sz="24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b="1">
                <a:solidFill>
                  <a:schemeClr val="bg1"/>
                </a:solidFill>
              </a:rPr>
              <a:t>Carta 45, 1891.</a:t>
            </a:r>
            <a:endParaRPr lang="pt-BR" altLang="pt-BR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0D064659-4C1D-48FB-9B1D-2731AC88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571625"/>
            <a:ext cx="52149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Todos serão examinados e julgados de acordo com a luz que tiveram. Os que se desviam da verdade para as fábulas não podem esperar uma segunda oportunidade. Não haverá um milênio temporal...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>
            <a:extLst>
              <a:ext uri="{FF2B5EF4-FFF2-40B4-BE49-F238E27FC236}">
                <a16:creationId xmlns:a16="http://schemas.microsoft.com/office/drawing/2014/main" id="{F31E0456-8B9D-4D3B-82C2-A79A3FF7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071563"/>
            <a:ext cx="51435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Tornamo-nos cristãos somente pelo Espírito Santo, o qual nos capacita ao arrependimento e fé, convence-nos do pecado e torna Jesus atrativo. É o Espírito Santo que nos une a Cristo e Paulo diz: “Se alguém não tem o Espírito de Cristo, esse tal não é Dele” (Rom. 8:9).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A5C235-A4FF-4887-9509-AB3A077312A4}"/>
              </a:ext>
            </a:extLst>
          </p:cNvPr>
          <p:cNvSpPr txBox="1"/>
          <p:nvPr/>
        </p:nvSpPr>
        <p:spPr>
          <a:xfrm>
            <a:off x="1357313" y="2286000"/>
            <a:ext cx="64293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1ª - Quando Terminará o Tempo da Graça?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09E519B7-9FCD-431C-B98D-6145AC2F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071563"/>
            <a:ext cx="48577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Deus não nos revelou o tempo em que esta mensagem será concluída, ou quando terá fim o tempo de graça. As coisas reveladas aceitaremos para nós e nossos filhos; não busquemos, porém, saber aquilo que foi mantido em segredo nos concílios do Todo-Poderoso.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39659BF-E5F8-4572-BE1F-2520248D1B81}"/>
              </a:ext>
            </a:extLst>
          </p:cNvPr>
          <p:cNvSpPr txBox="1"/>
          <p:nvPr/>
        </p:nvSpPr>
        <p:spPr>
          <a:xfrm>
            <a:off x="642938" y="2000250"/>
            <a:ext cx="74295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2ª - O que é a "imagem da besta"? E como será  formada? 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8AA97AD0-9E0D-45BF-AE7D-5E00CBB35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214438"/>
            <a:ext cx="4786312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"imagem da besta" representa a forma de protestantismo apóstata que se desenvolverá quando as igrejas protestantes buscarem o auxílio do poder civil para imposição de seus dogmas.</a:t>
            </a:r>
          </a:p>
          <a:p>
            <a:pPr algn="ctr" eaLnBrk="1" hangingPunct="1"/>
            <a:endParaRPr lang="pt-BR" altLang="pt-BR" sz="20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O Grande Conflito, págs. 443 e 445.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B9DE78-6B8A-495B-8F38-FBCD6D673BC1}"/>
              </a:ext>
            </a:extLst>
          </p:cNvPr>
          <p:cNvSpPr txBox="1"/>
          <p:nvPr/>
        </p:nvSpPr>
        <p:spPr>
          <a:xfrm>
            <a:off x="357188" y="1857375"/>
            <a:ext cx="84296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ln w="190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3ª - Que acontecimento final entre os santos indicará o fim do tempo da graça?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C9D78A49-5353-44B9-A876-A6ABD27F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214438"/>
            <a:ext cx="55721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Pouco antes de entrarmos...[no tempo de angústia], todos nós recebemos o selo do Deus vivo. Então eu vi os quatro anjos deixarem de segurar os quatro ventos. E vi fomes, epidemias e espada, nação se levantando contra nação e o mundo inteiro em confusão.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SDA Bible Commentary, vol. 7, pág. 968.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1443</Words>
  <Application>Microsoft Office PowerPoint</Application>
  <PresentationFormat>Apresentação na tela (4:3)</PresentationFormat>
  <Paragraphs>64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Arial</vt:lpstr>
      <vt:lpstr>Calibri</vt:lpstr>
      <vt:lpstr>Arial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Fim do Tempo da Graça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2009-06-21T19:14:50Z</dcterms:created>
  <dcterms:modified xsi:type="dcterms:W3CDTF">2019-10-21T12:29:48Z</dcterms:modified>
</cp:coreProperties>
</file>