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  <p:sldId id="264" r:id="rId10"/>
    <p:sldId id="306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05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D8ADF83-7FF2-447E-AB13-52D3C4DC6F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17C1AA3-5234-4AEC-A485-C43FBEF973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BCB0F0-812A-4983-A9D5-35D7FA9A788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3EA7C18A-8284-4605-A0C6-C929F7F1A2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C93135EF-3D1F-4766-93B0-D3D24F3DA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0C7F30-F2B7-45B6-A5F7-75EE61A458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E07DC2-1277-491D-AABE-DCBCB79023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D0763C-E909-4C29-84F5-A096BDB6110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A024F724-4358-435D-A659-ECE39C85A5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FEBEBBD3-4FFB-4454-AC4F-B35A6D14CD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8132" name="Espaço Reservado para Número de Slide 3">
            <a:extLst>
              <a:ext uri="{FF2B5EF4-FFF2-40B4-BE49-F238E27FC236}">
                <a16:creationId xmlns:a16="http://schemas.microsoft.com/office/drawing/2014/main" id="{1B67CD1B-D6AC-4C0E-8924-2D1FC1045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FB8852-3877-42BE-B029-0695B9E94DBF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>
            <a:extLst>
              <a:ext uri="{FF2B5EF4-FFF2-40B4-BE49-F238E27FC236}">
                <a16:creationId xmlns:a16="http://schemas.microsoft.com/office/drawing/2014/main" id="{EC586BB4-4A4D-414E-9E0C-A746B400A7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>
            <a:extLst>
              <a:ext uri="{FF2B5EF4-FFF2-40B4-BE49-F238E27FC236}">
                <a16:creationId xmlns:a16="http://schemas.microsoft.com/office/drawing/2014/main" id="{362D8EF8-4A73-4FC6-9CCA-0664053C00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7348" name="Espaço Reservado para Número de Slide 3">
            <a:extLst>
              <a:ext uri="{FF2B5EF4-FFF2-40B4-BE49-F238E27FC236}">
                <a16:creationId xmlns:a16="http://schemas.microsoft.com/office/drawing/2014/main" id="{244574A2-F512-4F9E-B920-24E96549C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51507E-0DAA-465F-B072-8B042E8BE193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4634D839-A982-4BDA-BC08-E833F9C12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DD272DB2-CAF5-4002-8093-E1DB580B03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8372" name="Espaço Reservado para Número de Slide 3">
            <a:extLst>
              <a:ext uri="{FF2B5EF4-FFF2-40B4-BE49-F238E27FC236}">
                <a16:creationId xmlns:a16="http://schemas.microsoft.com/office/drawing/2014/main" id="{FADF899A-981D-4EB9-9B8D-BBA8BB7AB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CA8B1E-DFF8-4E45-AE3B-514FF8931AFA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8BD9FEEC-0D76-436C-B4DF-47CFFEBB7F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6A5C9519-AA43-4197-8AD8-992AC99101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9396" name="Espaço Reservado para Número de Slide 3">
            <a:extLst>
              <a:ext uri="{FF2B5EF4-FFF2-40B4-BE49-F238E27FC236}">
                <a16:creationId xmlns:a16="http://schemas.microsoft.com/office/drawing/2014/main" id="{2026D216-C7BB-4750-9BA8-50119739D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75C806-A413-423E-859D-7708BE0BC1A3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1E0B141E-25A0-416A-9EB0-35C3595B10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6180BE2B-C5A5-474C-B5CC-6E8165270F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id="{913CA4D1-DCFC-4312-B4B1-C9E2070EB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E333FF-5202-4E53-BA1A-A1A0B9C16AA8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302CC16F-D077-40B2-8F4C-7C1C882E70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D0F6E1B8-DCCA-44E5-B494-6094A86E45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1444" name="Espaço Reservado para Número de Slide 3">
            <a:extLst>
              <a:ext uri="{FF2B5EF4-FFF2-40B4-BE49-F238E27FC236}">
                <a16:creationId xmlns:a16="http://schemas.microsoft.com/office/drawing/2014/main" id="{BC3C31F0-EAB6-4234-B09E-CF9868661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D28A5F-04F2-49A1-9727-30BBAC644D4D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B8331BEC-AB6A-4303-AFB6-AF6F3AF3A5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D76ACC5F-6D7A-467C-895D-5D009B6D77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2468" name="Espaço Reservado para Número de Slide 3">
            <a:extLst>
              <a:ext uri="{FF2B5EF4-FFF2-40B4-BE49-F238E27FC236}">
                <a16:creationId xmlns:a16="http://schemas.microsoft.com/office/drawing/2014/main" id="{08B3796E-4320-46B5-A378-48AA4AA46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50C7BA-97F7-4286-8B26-417685FCAB2A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D37B2F53-19C2-4FCF-9E22-B1A1D90810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C95BD2F0-7169-408E-A455-598D9394E1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3492" name="Espaço Reservado para Número de Slide 3">
            <a:extLst>
              <a:ext uri="{FF2B5EF4-FFF2-40B4-BE49-F238E27FC236}">
                <a16:creationId xmlns:a16="http://schemas.microsoft.com/office/drawing/2014/main" id="{0C3E8098-1CCE-47C0-AA95-68E864805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49205-A8ED-42B0-8D2D-7C07F56500ED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id="{EBCA2AF8-E5D1-4EB5-A929-E9CA5F7F55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id="{07E28D35-A162-443E-BF33-96595B8878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>
            <a:extLst>
              <a:ext uri="{FF2B5EF4-FFF2-40B4-BE49-F238E27FC236}">
                <a16:creationId xmlns:a16="http://schemas.microsoft.com/office/drawing/2014/main" id="{F280C35A-229B-4DF7-A190-A05778CE2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725EE7-F710-46F8-8737-60EB69B38A31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>
            <a:extLst>
              <a:ext uri="{FF2B5EF4-FFF2-40B4-BE49-F238E27FC236}">
                <a16:creationId xmlns:a16="http://schemas.microsoft.com/office/drawing/2014/main" id="{0A590134-2D2D-4B9F-8D46-06BD74E264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>
            <a:extLst>
              <a:ext uri="{FF2B5EF4-FFF2-40B4-BE49-F238E27FC236}">
                <a16:creationId xmlns:a16="http://schemas.microsoft.com/office/drawing/2014/main" id="{5631CF25-EDAC-4BAC-89BF-E60A657354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5540" name="Espaço Reservado para Número de Slide 3">
            <a:extLst>
              <a:ext uri="{FF2B5EF4-FFF2-40B4-BE49-F238E27FC236}">
                <a16:creationId xmlns:a16="http://schemas.microsoft.com/office/drawing/2014/main" id="{73E2DB6C-27EE-4341-891C-763AFC634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9EFAF6-EAC1-4839-8878-9B97929F22A2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>
            <a:extLst>
              <a:ext uri="{FF2B5EF4-FFF2-40B4-BE49-F238E27FC236}">
                <a16:creationId xmlns:a16="http://schemas.microsoft.com/office/drawing/2014/main" id="{9E058FB4-5110-4F49-84CF-7E7CA72305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>
            <a:extLst>
              <a:ext uri="{FF2B5EF4-FFF2-40B4-BE49-F238E27FC236}">
                <a16:creationId xmlns:a16="http://schemas.microsoft.com/office/drawing/2014/main" id="{76F4AD70-7F8E-42DE-8BCB-214BC00C05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ço Reservado para Número de Slide 3">
            <a:extLst>
              <a:ext uri="{FF2B5EF4-FFF2-40B4-BE49-F238E27FC236}">
                <a16:creationId xmlns:a16="http://schemas.microsoft.com/office/drawing/2014/main" id="{C2F09F91-4DCE-45E1-9243-D27904A28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E4AF8B-7341-4AD6-86AB-23C9AE9F14E5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EE946CA0-8D94-43B5-BF67-B1A9403414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C9BB2C6A-751B-4E5C-BA67-59D79E82A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>
            <a:extLst>
              <a:ext uri="{FF2B5EF4-FFF2-40B4-BE49-F238E27FC236}">
                <a16:creationId xmlns:a16="http://schemas.microsoft.com/office/drawing/2014/main" id="{0F20F0CF-A812-4C9A-A9A9-CA30A9C42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FF9B45-2A4E-4A53-9A58-0F0689467D62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>
            <a:extLst>
              <a:ext uri="{FF2B5EF4-FFF2-40B4-BE49-F238E27FC236}">
                <a16:creationId xmlns:a16="http://schemas.microsoft.com/office/drawing/2014/main" id="{B1BCD6EA-33E5-47FF-8DC9-E95FDF701F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>
            <a:extLst>
              <a:ext uri="{FF2B5EF4-FFF2-40B4-BE49-F238E27FC236}">
                <a16:creationId xmlns:a16="http://schemas.microsoft.com/office/drawing/2014/main" id="{8E48EC40-D42E-4681-884B-207481E015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7588" name="Espaço Reservado para Número de Slide 3">
            <a:extLst>
              <a:ext uri="{FF2B5EF4-FFF2-40B4-BE49-F238E27FC236}">
                <a16:creationId xmlns:a16="http://schemas.microsoft.com/office/drawing/2014/main" id="{B1C24D80-435B-4964-8B37-24BB9BC65D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AE5B99-55ED-410A-AB1D-63CBAA9F1EA7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>
            <a:extLst>
              <a:ext uri="{FF2B5EF4-FFF2-40B4-BE49-F238E27FC236}">
                <a16:creationId xmlns:a16="http://schemas.microsoft.com/office/drawing/2014/main" id="{19AFA9E9-7E72-4383-B17E-E61F30D84D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>
            <a:extLst>
              <a:ext uri="{FF2B5EF4-FFF2-40B4-BE49-F238E27FC236}">
                <a16:creationId xmlns:a16="http://schemas.microsoft.com/office/drawing/2014/main" id="{F5E82BCB-8245-4F09-A009-D4D48C8FCC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8612" name="Espaço Reservado para Número de Slide 3">
            <a:extLst>
              <a:ext uri="{FF2B5EF4-FFF2-40B4-BE49-F238E27FC236}">
                <a16:creationId xmlns:a16="http://schemas.microsoft.com/office/drawing/2014/main" id="{86DF2BA6-5384-4AC4-86B6-7F371E076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B55356-8B12-4053-B739-1192E7CC4BA4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>
            <a:extLst>
              <a:ext uri="{FF2B5EF4-FFF2-40B4-BE49-F238E27FC236}">
                <a16:creationId xmlns:a16="http://schemas.microsoft.com/office/drawing/2014/main" id="{EE796BB7-095F-4686-A489-C90210D2F6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>
            <a:extLst>
              <a:ext uri="{FF2B5EF4-FFF2-40B4-BE49-F238E27FC236}">
                <a16:creationId xmlns:a16="http://schemas.microsoft.com/office/drawing/2014/main" id="{7A73AA09-0C65-410C-A240-8A1315A454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9636" name="Espaço Reservado para Número de Slide 3">
            <a:extLst>
              <a:ext uri="{FF2B5EF4-FFF2-40B4-BE49-F238E27FC236}">
                <a16:creationId xmlns:a16="http://schemas.microsoft.com/office/drawing/2014/main" id="{0BBB873D-7D49-46F9-BBC9-45204A726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952243-0891-4BC1-AC75-FFA538213B76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>
            <a:extLst>
              <a:ext uri="{FF2B5EF4-FFF2-40B4-BE49-F238E27FC236}">
                <a16:creationId xmlns:a16="http://schemas.microsoft.com/office/drawing/2014/main" id="{064CA32A-9F90-444B-B9CE-5B52B0B9A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>
            <a:extLst>
              <a:ext uri="{FF2B5EF4-FFF2-40B4-BE49-F238E27FC236}">
                <a16:creationId xmlns:a16="http://schemas.microsoft.com/office/drawing/2014/main" id="{6D1CB9DA-F90D-48A1-BE2E-A95D3C541E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0660" name="Espaço Reservado para Número de Slide 3">
            <a:extLst>
              <a:ext uri="{FF2B5EF4-FFF2-40B4-BE49-F238E27FC236}">
                <a16:creationId xmlns:a16="http://schemas.microsoft.com/office/drawing/2014/main" id="{E25F5AF6-1A4A-4118-809F-93EFCBDC0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CBEA7B-FDDC-4F5B-9F6C-A0FAE3A7D9AE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>
            <a:extLst>
              <a:ext uri="{FF2B5EF4-FFF2-40B4-BE49-F238E27FC236}">
                <a16:creationId xmlns:a16="http://schemas.microsoft.com/office/drawing/2014/main" id="{7F76FFB8-47BC-4859-B4C9-0BF5EBDC49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>
            <a:extLst>
              <a:ext uri="{FF2B5EF4-FFF2-40B4-BE49-F238E27FC236}">
                <a16:creationId xmlns:a16="http://schemas.microsoft.com/office/drawing/2014/main" id="{8901F514-3CED-4488-972C-571C507168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>
            <a:extLst>
              <a:ext uri="{FF2B5EF4-FFF2-40B4-BE49-F238E27FC236}">
                <a16:creationId xmlns:a16="http://schemas.microsoft.com/office/drawing/2014/main" id="{CBA5B65F-BED2-4BC2-BE49-7A370ADCA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6952E0-4A36-4363-B9DF-A22891A8C585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>
            <a:extLst>
              <a:ext uri="{FF2B5EF4-FFF2-40B4-BE49-F238E27FC236}">
                <a16:creationId xmlns:a16="http://schemas.microsoft.com/office/drawing/2014/main" id="{216CBF9D-EC43-4AF4-8C3D-B171DA504E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>
            <a:extLst>
              <a:ext uri="{FF2B5EF4-FFF2-40B4-BE49-F238E27FC236}">
                <a16:creationId xmlns:a16="http://schemas.microsoft.com/office/drawing/2014/main" id="{00860636-A5F4-42CC-9E97-6FBC37365C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2708" name="Espaço Reservado para Número de Slide 3">
            <a:extLst>
              <a:ext uri="{FF2B5EF4-FFF2-40B4-BE49-F238E27FC236}">
                <a16:creationId xmlns:a16="http://schemas.microsoft.com/office/drawing/2014/main" id="{5FD33F8A-764D-4DB5-8767-BD93369F8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00E480-7997-441C-B85A-9945A3FD381C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>
            <a:extLst>
              <a:ext uri="{FF2B5EF4-FFF2-40B4-BE49-F238E27FC236}">
                <a16:creationId xmlns:a16="http://schemas.microsoft.com/office/drawing/2014/main" id="{1CD8C60F-1170-47AD-9C7D-310AB3A8BA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>
            <a:extLst>
              <a:ext uri="{FF2B5EF4-FFF2-40B4-BE49-F238E27FC236}">
                <a16:creationId xmlns:a16="http://schemas.microsoft.com/office/drawing/2014/main" id="{F74200A6-A880-44EE-B70E-12677D1214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3732" name="Espaço Reservado para Número de Slide 3">
            <a:extLst>
              <a:ext uri="{FF2B5EF4-FFF2-40B4-BE49-F238E27FC236}">
                <a16:creationId xmlns:a16="http://schemas.microsoft.com/office/drawing/2014/main" id="{877B9472-C465-49B5-BC8F-55D65A6D8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D07E29-A953-474B-911F-8E82C10F2348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>
            <a:extLst>
              <a:ext uri="{FF2B5EF4-FFF2-40B4-BE49-F238E27FC236}">
                <a16:creationId xmlns:a16="http://schemas.microsoft.com/office/drawing/2014/main" id="{BDBBAAB2-9023-48BC-98A5-6CED30F8C2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>
            <a:extLst>
              <a:ext uri="{FF2B5EF4-FFF2-40B4-BE49-F238E27FC236}">
                <a16:creationId xmlns:a16="http://schemas.microsoft.com/office/drawing/2014/main" id="{5DA67035-0AFB-441E-BB84-8B48F348BC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>
            <a:extLst>
              <a:ext uri="{FF2B5EF4-FFF2-40B4-BE49-F238E27FC236}">
                <a16:creationId xmlns:a16="http://schemas.microsoft.com/office/drawing/2014/main" id="{BC91D868-3BD5-45D2-B730-F79078654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3160A1-E942-44EE-BCFF-36F9BF756101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>
            <a:extLst>
              <a:ext uri="{FF2B5EF4-FFF2-40B4-BE49-F238E27FC236}">
                <a16:creationId xmlns:a16="http://schemas.microsoft.com/office/drawing/2014/main" id="{CAD713B0-495B-4368-80A5-3252D193F9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>
            <a:extLst>
              <a:ext uri="{FF2B5EF4-FFF2-40B4-BE49-F238E27FC236}">
                <a16:creationId xmlns:a16="http://schemas.microsoft.com/office/drawing/2014/main" id="{E7B548FB-4614-486A-934E-16186BA534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5780" name="Espaço Reservado para Número de Slide 3">
            <a:extLst>
              <a:ext uri="{FF2B5EF4-FFF2-40B4-BE49-F238E27FC236}">
                <a16:creationId xmlns:a16="http://schemas.microsoft.com/office/drawing/2014/main" id="{9CA142C6-45D0-421E-BE5C-B4669D4D8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F15B66-737E-4B1A-AA46-85B1F497326C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>
            <a:extLst>
              <a:ext uri="{FF2B5EF4-FFF2-40B4-BE49-F238E27FC236}">
                <a16:creationId xmlns:a16="http://schemas.microsoft.com/office/drawing/2014/main" id="{437CDAE4-48DE-4682-864C-7DFB4135EF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>
            <a:extLst>
              <a:ext uri="{FF2B5EF4-FFF2-40B4-BE49-F238E27FC236}">
                <a16:creationId xmlns:a16="http://schemas.microsoft.com/office/drawing/2014/main" id="{F9477AAB-0D9C-4A1A-9495-3F60231CDA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6804" name="Espaço Reservado para Número de Slide 3">
            <a:extLst>
              <a:ext uri="{FF2B5EF4-FFF2-40B4-BE49-F238E27FC236}">
                <a16:creationId xmlns:a16="http://schemas.microsoft.com/office/drawing/2014/main" id="{6E4ABBEB-C4BE-4842-8974-12EC40178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E89CD6-E008-4060-8ACA-16522B913F78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:a16="http://schemas.microsoft.com/office/drawing/2014/main" id="{C183A442-3977-4CF1-8838-6F75DB9EB0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:a16="http://schemas.microsoft.com/office/drawing/2014/main" id="{1B5BF683-1CA6-488E-8748-7CBBAE87F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0180" name="Espaço Reservado para Número de Slide 3">
            <a:extLst>
              <a:ext uri="{FF2B5EF4-FFF2-40B4-BE49-F238E27FC236}">
                <a16:creationId xmlns:a16="http://schemas.microsoft.com/office/drawing/2014/main" id="{B5BD4819-D16A-4CF7-A9CD-795135709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30F8E1-2CCF-4431-AFE6-1BE672455440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>
            <a:extLst>
              <a:ext uri="{FF2B5EF4-FFF2-40B4-BE49-F238E27FC236}">
                <a16:creationId xmlns:a16="http://schemas.microsoft.com/office/drawing/2014/main" id="{8FED329C-47EE-4D88-81D2-51C14924B7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>
            <a:extLst>
              <a:ext uri="{FF2B5EF4-FFF2-40B4-BE49-F238E27FC236}">
                <a16:creationId xmlns:a16="http://schemas.microsoft.com/office/drawing/2014/main" id="{76F0F012-48C7-41A7-A71D-E2663F4386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7828" name="Espaço Reservado para Número de Slide 3">
            <a:extLst>
              <a:ext uri="{FF2B5EF4-FFF2-40B4-BE49-F238E27FC236}">
                <a16:creationId xmlns:a16="http://schemas.microsoft.com/office/drawing/2014/main" id="{EF6DAE54-6905-4250-9D7E-917872B82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E435E8-6030-4AD5-B389-E0F3EC983045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467EFBDA-8F7C-49D6-B3B2-A1C6608DC2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6D689A20-CC58-49AA-8AA5-123E3E8A8E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88BD1576-A49A-4391-B759-47D167BDB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02DE76-B35E-4629-8E51-4A1363E6426C}" type="slidenum">
              <a:rPr lang="pt-BR" altLang="pt-BR"/>
              <a:pPr eaLnBrk="1" hangingPunct="1"/>
              <a:t>31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>
            <a:extLst>
              <a:ext uri="{FF2B5EF4-FFF2-40B4-BE49-F238E27FC236}">
                <a16:creationId xmlns:a16="http://schemas.microsoft.com/office/drawing/2014/main" id="{11B2F6D8-CC6A-4226-8775-A8B1811EB9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>
            <a:extLst>
              <a:ext uri="{FF2B5EF4-FFF2-40B4-BE49-F238E27FC236}">
                <a16:creationId xmlns:a16="http://schemas.microsoft.com/office/drawing/2014/main" id="{477508F7-A3E8-4646-ABC0-DEDBD9D101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9876" name="Espaço Reservado para Número de Slide 3">
            <a:extLst>
              <a:ext uri="{FF2B5EF4-FFF2-40B4-BE49-F238E27FC236}">
                <a16:creationId xmlns:a16="http://schemas.microsoft.com/office/drawing/2014/main" id="{6FE5C2AA-2EFA-416B-9E66-34D0F624E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CEBACD-EDD9-446B-88E3-37D2C8A7741E}" type="slidenum">
              <a:rPr lang="pt-BR" altLang="pt-BR"/>
              <a:pPr eaLnBrk="1" hangingPunct="1"/>
              <a:t>32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>
            <a:extLst>
              <a:ext uri="{FF2B5EF4-FFF2-40B4-BE49-F238E27FC236}">
                <a16:creationId xmlns:a16="http://schemas.microsoft.com/office/drawing/2014/main" id="{37B0EDCC-280B-4EB9-9B44-0D10018E43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>
            <a:extLst>
              <a:ext uri="{FF2B5EF4-FFF2-40B4-BE49-F238E27FC236}">
                <a16:creationId xmlns:a16="http://schemas.microsoft.com/office/drawing/2014/main" id="{8887E444-894C-419B-A4EB-6D9E895EB9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0900" name="Espaço Reservado para Número de Slide 3">
            <a:extLst>
              <a:ext uri="{FF2B5EF4-FFF2-40B4-BE49-F238E27FC236}">
                <a16:creationId xmlns:a16="http://schemas.microsoft.com/office/drawing/2014/main" id="{BAEC34A0-C02A-401E-8F83-4006FA101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1EB58A-3B24-477E-8DBF-B3D786B021A4}" type="slidenum">
              <a:rPr lang="pt-BR" altLang="pt-BR"/>
              <a:pPr eaLnBrk="1" hangingPunct="1"/>
              <a:t>33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>
            <a:extLst>
              <a:ext uri="{FF2B5EF4-FFF2-40B4-BE49-F238E27FC236}">
                <a16:creationId xmlns:a16="http://schemas.microsoft.com/office/drawing/2014/main" id="{175EE092-7A80-42E0-A92F-B1F0D81481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>
            <a:extLst>
              <a:ext uri="{FF2B5EF4-FFF2-40B4-BE49-F238E27FC236}">
                <a16:creationId xmlns:a16="http://schemas.microsoft.com/office/drawing/2014/main" id="{643ED401-9460-42BF-B21E-E09D57810E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1924" name="Espaço Reservado para Número de Slide 3">
            <a:extLst>
              <a:ext uri="{FF2B5EF4-FFF2-40B4-BE49-F238E27FC236}">
                <a16:creationId xmlns:a16="http://schemas.microsoft.com/office/drawing/2014/main" id="{F480B9D9-C56C-49D0-8D6B-AA5FEAFC2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F74403-2797-4AFF-8941-332DD716FC50}" type="slidenum">
              <a:rPr lang="pt-BR" altLang="pt-BR"/>
              <a:pPr eaLnBrk="1" hangingPunct="1"/>
              <a:t>34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>
            <a:extLst>
              <a:ext uri="{FF2B5EF4-FFF2-40B4-BE49-F238E27FC236}">
                <a16:creationId xmlns:a16="http://schemas.microsoft.com/office/drawing/2014/main" id="{D0D7F9B5-E2E6-4458-8CA4-74C5B55EBB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>
            <a:extLst>
              <a:ext uri="{FF2B5EF4-FFF2-40B4-BE49-F238E27FC236}">
                <a16:creationId xmlns:a16="http://schemas.microsoft.com/office/drawing/2014/main" id="{4C7F8440-9891-41F1-8028-95EE14D417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2948" name="Espaço Reservado para Número de Slide 3">
            <a:extLst>
              <a:ext uri="{FF2B5EF4-FFF2-40B4-BE49-F238E27FC236}">
                <a16:creationId xmlns:a16="http://schemas.microsoft.com/office/drawing/2014/main" id="{15327071-5B96-4381-AA20-45BE689FC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94B161-C182-4D21-AD29-903ADC1178EE}" type="slidenum">
              <a:rPr lang="pt-BR" altLang="pt-BR"/>
              <a:pPr eaLnBrk="1" hangingPunct="1"/>
              <a:t>35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>
            <a:extLst>
              <a:ext uri="{FF2B5EF4-FFF2-40B4-BE49-F238E27FC236}">
                <a16:creationId xmlns:a16="http://schemas.microsoft.com/office/drawing/2014/main" id="{398B17AC-C759-4D00-BDDA-51A0296FD1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>
            <a:extLst>
              <a:ext uri="{FF2B5EF4-FFF2-40B4-BE49-F238E27FC236}">
                <a16:creationId xmlns:a16="http://schemas.microsoft.com/office/drawing/2014/main" id="{0956638D-2DFA-4360-B224-847C48E66E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3972" name="Espaço Reservado para Número de Slide 3">
            <a:extLst>
              <a:ext uri="{FF2B5EF4-FFF2-40B4-BE49-F238E27FC236}">
                <a16:creationId xmlns:a16="http://schemas.microsoft.com/office/drawing/2014/main" id="{95AB49B6-3C52-4A81-8940-1CC488E6A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4518E9-F509-431B-8096-96F641333546}" type="slidenum">
              <a:rPr lang="pt-BR" altLang="pt-BR"/>
              <a:pPr eaLnBrk="1" hangingPunct="1"/>
              <a:t>36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>
            <a:extLst>
              <a:ext uri="{FF2B5EF4-FFF2-40B4-BE49-F238E27FC236}">
                <a16:creationId xmlns:a16="http://schemas.microsoft.com/office/drawing/2014/main" id="{315525EE-A66B-452A-8629-884A9E61E0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>
            <a:extLst>
              <a:ext uri="{FF2B5EF4-FFF2-40B4-BE49-F238E27FC236}">
                <a16:creationId xmlns:a16="http://schemas.microsoft.com/office/drawing/2014/main" id="{4813221A-3EFB-405D-8B80-514436131B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4996" name="Espaço Reservado para Número de Slide 3">
            <a:extLst>
              <a:ext uri="{FF2B5EF4-FFF2-40B4-BE49-F238E27FC236}">
                <a16:creationId xmlns:a16="http://schemas.microsoft.com/office/drawing/2014/main" id="{F48A66B8-B317-4866-B1BF-0D450712A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280AB9-AD65-4450-8CB0-FD5D5134B53C}" type="slidenum">
              <a:rPr lang="pt-BR" altLang="pt-BR"/>
              <a:pPr eaLnBrk="1" hangingPunct="1"/>
              <a:t>37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>
            <a:extLst>
              <a:ext uri="{FF2B5EF4-FFF2-40B4-BE49-F238E27FC236}">
                <a16:creationId xmlns:a16="http://schemas.microsoft.com/office/drawing/2014/main" id="{523C0FE5-315A-4FAF-802F-87F21F2E86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>
            <a:extLst>
              <a:ext uri="{FF2B5EF4-FFF2-40B4-BE49-F238E27FC236}">
                <a16:creationId xmlns:a16="http://schemas.microsoft.com/office/drawing/2014/main" id="{5EADFC23-53EB-4467-ADC2-9E123ED2AD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6020" name="Espaço Reservado para Número de Slide 3">
            <a:extLst>
              <a:ext uri="{FF2B5EF4-FFF2-40B4-BE49-F238E27FC236}">
                <a16:creationId xmlns:a16="http://schemas.microsoft.com/office/drawing/2014/main" id="{643BEC48-DDA5-4E49-98D5-4AC8441A8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E2EBC8-5524-4388-9721-14ACDC8E4ECD}" type="slidenum">
              <a:rPr lang="pt-BR" altLang="pt-BR"/>
              <a:pPr eaLnBrk="1" hangingPunct="1"/>
              <a:t>38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>
            <a:extLst>
              <a:ext uri="{FF2B5EF4-FFF2-40B4-BE49-F238E27FC236}">
                <a16:creationId xmlns:a16="http://schemas.microsoft.com/office/drawing/2014/main" id="{EA842305-62C9-4FA9-B7EF-D744CEB6A8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>
            <a:extLst>
              <a:ext uri="{FF2B5EF4-FFF2-40B4-BE49-F238E27FC236}">
                <a16:creationId xmlns:a16="http://schemas.microsoft.com/office/drawing/2014/main" id="{F221A429-B5B5-4025-9D98-703F3E85E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7044" name="Espaço Reservado para Número de Slide 3">
            <a:extLst>
              <a:ext uri="{FF2B5EF4-FFF2-40B4-BE49-F238E27FC236}">
                <a16:creationId xmlns:a16="http://schemas.microsoft.com/office/drawing/2014/main" id="{10838A90-3392-4CB7-A77C-3C95C0B59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91E9C7-737D-466F-BD83-205A389F8069}" type="slidenum">
              <a:rPr lang="pt-BR" altLang="pt-BR"/>
              <a:pPr eaLnBrk="1" hangingPunct="1"/>
              <a:t>39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1CCDFB75-01A1-4D4D-90A7-85BC53DDCC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1553B472-0755-4DB3-823E-F23AD2A420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id="{C921DEAF-1CA9-4D85-A688-4062BB25E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6054C8-7996-4334-9640-3260B9AB541A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>
            <a:extLst>
              <a:ext uri="{FF2B5EF4-FFF2-40B4-BE49-F238E27FC236}">
                <a16:creationId xmlns:a16="http://schemas.microsoft.com/office/drawing/2014/main" id="{AA4B3C0B-220B-411F-881F-09E5F57396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>
            <a:extLst>
              <a:ext uri="{FF2B5EF4-FFF2-40B4-BE49-F238E27FC236}">
                <a16:creationId xmlns:a16="http://schemas.microsoft.com/office/drawing/2014/main" id="{F0A2FAC8-716A-4D34-ACC0-78D8A4558A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8068" name="Espaço Reservado para Número de Slide 3">
            <a:extLst>
              <a:ext uri="{FF2B5EF4-FFF2-40B4-BE49-F238E27FC236}">
                <a16:creationId xmlns:a16="http://schemas.microsoft.com/office/drawing/2014/main" id="{FB7F0EE1-8780-4A49-AD11-7556F5761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8CD836-709C-416D-A197-D55C1F99508F}" type="slidenum">
              <a:rPr lang="pt-BR" altLang="pt-BR"/>
              <a:pPr eaLnBrk="1" hangingPunct="1"/>
              <a:t>40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>
            <a:extLst>
              <a:ext uri="{FF2B5EF4-FFF2-40B4-BE49-F238E27FC236}">
                <a16:creationId xmlns:a16="http://schemas.microsoft.com/office/drawing/2014/main" id="{50751D27-BF79-45F5-9B03-6FB6053AE9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>
            <a:extLst>
              <a:ext uri="{FF2B5EF4-FFF2-40B4-BE49-F238E27FC236}">
                <a16:creationId xmlns:a16="http://schemas.microsoft.com/office/drawing/2014/main" id="{0FFB2DFB-2531-4804-9178-CED872C7F0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9092" name="Espaço Reservado para Número de Slide 3">
            <a:extLst>
              <a:ext uri="{FF2B5EF4-FFF2-40B4-BE49-F238E27FC236}">
                <a16:creationId xmlns:a16="http://schemas.microsoft.com/office/drawing/2014/main" id="{B16CE4E0-0AFE-4369-B509-E76B816C2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CDB177-2474-4E00-ACEA-F15368A698F0}" type="slidenum">
              <a:rPr lang="pt-BR" altLang="pt-BR"/>
              <a:pPr eaLnBrk="1" hangingPunct="1"/>
              <a:t>41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>
            <a:extLst>
              <a:ext uri="{FF2B5EF4-FFF2-40B4-BE49-F238E27FC236}">
                <a16:creationId xmlns:a16="http://schemas.microsoft.com/office/drawing/2014/main" id="{D2BAF6F8-351E-40F0-AEDE-2656D451A5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>
            <a:extLst>
              <a:ext uri="{FF2B5EF4-FFF2-40B4-BE49-F238E27FC236}">
                <a16:creationId xmlns:a16="http://schemas.microsoft.com/office/drawing/2014/main" id="{DCC6BA29-2F9F-48FA-9EB9-51D6D35803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0116" name="Espaço Reservado para Número de Slide 3">
            <a:extLst>
              <a:ext uri="{FF2B5EF4-FFF2-40B4-BE49-F238E27FC236}">
                <a16:creationId xmlns:a16="http://schemas.microsoft.com/office/drawing/2014/main" id="{53BC5833-BA69-40C4-840A-512E77206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4D5A88-496D-4263-AF07-D03FB6D3B518}" type="slidenum">
              <a:rPr lang="pt-BR" altLang="pt-BR"/>
              <a:pPr eaLnBrk="1" hangingPunct="1"/>
              <a:t>42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>
            <a:extLst>
              <a:ext uri="{FF2B5EF4-FFF2-40B4-BE49-F238E27FC236}">
                <a16:creationId xmlns:a16="http://schemas.microsoft.com/office/drawing/2014/main" id="{5FD74AFC-4D8A-4A1F-86C1-1B9B180376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ço Reservado para Anotações 2">
            <a:extLst>
              <a:ext uri="{FF2B5EF4-FFF2-40B4-BE49-F238E27FC236}">
                <a16:creationId xmlns:a16="http://schemas.microsoft.com/office/drawing/2014/main" id="{E14AD986-31E7-4DB0-9676-397CDA0B9A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1140" name="Espaço Reservado para Número de Slide 3">
            <a:extLst>
              <a:ext uri="{FF2B5EF4-FFF2-40B4-BE49-F238E27FC236}">
                <a16:creationId xmlns:a16="http://schemas.microsoft.com/office/drawing/2014/main" id="{993EFBCF-58F9-4EA2-B403-EBC07AF07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C0D06A-3D85-4C16-989B-852B6C88D67B}" type="slidenum">
              <a:rPr lang="pt-BR" altLang="pt-BR"/>
              <a:pPr eaLnBrk="1" hangingPunct="1"/>
              <a:t>43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>
            <a:extLst>
              <a:ext uri="{FF2B5EF4-FFF2-40B4-BE49-F238E27FC236}">
                <a16:creationId xmlns:a16="http://schemas.microsoft.com/office/drawing/2014/main" id="{75A8EE96-642F-45B4-98D0-E270E29FA6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>
            <a:extLst>
              <a:ext uri="{FF2B5EF4-FFF2-40B4-BE49-F238E27FC236}">
                <a16:creationId xmlns:a16="http://schemas.microsoft.com/office/drawing/2014/main" id="{0E3B1EA1-256C-4A83-A4D1-BF9304A017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2164" name="Espaço Reservado para Número de Slide 3">
            <a:extLst>
              <a:ext uri="{FF2B5EF4-FFF2-40B4-BE49-F238E27FC236}">
                <a16:creationId xmlns:a16="http://schemas.microsoft.com/office/drawing/2014/main" id="{B286E5D0-8CBD-4EE5-BD6D-B74361B6F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218DBF-0233-48AE-8D03-48B5C43738AA}" type="slidenum">
              <a:rPr lang="pt-BR" altLang="pt-BR"/>
              <a:pPr eaLnBrk="1" hangingPunct="1"/>
              <a:t>44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>
            <a:extLst>
              <a:ext uri="{FF2B5EF4-FFF2-40B4-BE49-F238E27FC236}">
                <a16:creationId xmlns:a16="http://schemas.microsoft.com/office/drawing/2014/main" id="{302A1D14-725A-41B9-9C76-9A1ED661EE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ço Reservado para Anotações 2">
            <a:extLst>
              <a:ext uri="{FF2B5EF4-FFF2-40B4-BE49-F238E27FC236}">
                <a16:creationId xmlns:a16="http://schemas.microsoft.com/office/drawing/2014/main" id="{7365E3C2-060A-46AC-AFC5-0A5DEAE10B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3188" name="Espaço Reservado para Número de Slide 3">
            <a:extLst>
              <a:ext uri="{FF2B5EF4-FFF2-40B4-BE49-F238E27FC236}">
                <a16:creationId xmlns:a16="http://schemas.microsoft.com/office/drawing/2014/main" id="{32709CED-65EE-427B-99F9-8D7D76C39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6C5096-3C0C-4465-81FF-D9E8816DB216}" type="slidenum">
              <a:rPr lang="pt-BR" altLang="pt-BR"/>
              <a:pPr eaLnBrk="1" hangingPunct="1"/>
              <a:t>45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1BC67193-881D-4A95-99E3-F74EA5E72D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AA243A8B-B6DD-4FE0-AC17-61ED923174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id="{4C69EC73-08B3-465F-9933-CC4FAC123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5D486F-DEF5-4359-959D-ACF1A5FA8C88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29B40483-E96D-4ABA-AD10-DE851CA446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E4D31564-ECAA-4FA7-84BA-CD5117F437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:a16="http://schemas.microsoft.com/office/drawing/2014/main" id="{C805D8C9-52E6-4349-80A6-DC1B6F297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92130-8B42-4AFB-8264-2A04383B2511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0EA362CB-EB53-4CEE-AF1F-8B183B2F7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D110067E-8F05-435A-AA98-3874BB15E3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4276" name="Espaço Reservado para Número de Slide 3">
            <a:extLst>
              <a:ext uri="{FF2B5EF4-FFF2-40B4-BE49-F238E27FC236}">
                <a16:creationId xmlns:a16="http://schemas.microsoft.com/office/drawing/2014/main" id="{8E2DD330-79AD-4277-9755-8C8E886FA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8F9F96-8F47-49BE-BA07-0E7E0B22B89B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id="{D382C799-1EEA-43F7-A9F2-071EA5D14E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id="{FFF28C88-7EBA-488E-9002-6F3B0FBF3A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5300" name="Espaço Reservado para Número de Slide 3">
            <a:extLst>
              <a:ext uri="{FF2B5EF4-FFF2-40B4-BE49-F238E27FC236}">
                <a16:creationId xmlns:a16="http://schemas.microsoft.com/office/drawing/2014/main" id="{F6BE5FCC-0A95-455C-A2D0-AFA5E6684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B15677-9656-4CBD-9A9A-700F5BE0EF95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FACB5AE4-75ED-403C-B8B5-E1CEC075D8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4ADE1764-2A8C-4110-BF7D-1349B4DA01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6324" name="Espaço Reservado para Número de Slide 3">
            <a:extLst>
              <a:ext uri="{FF2B5EF4-FFF2-40B4-BE49-F238E27FC236}">
                <a16:creationId xmlns:a16="http://schemas.microsoft.com/office/drawing/2014/main" id="{C2645D09-E864-4612-9D1C-87CFA74CA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640244-6E4D-4A9F-9F2E-0DD03427A11A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9C167D-9CB2-4A5F-A498-13556F76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E7A-8A17-4686-A99A-296C3BCBB91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9047D1-B39E-49D8-B5CA-216EA6FD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5F3B4D-A118-4DC8-8B04-CF3DAD7F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EA630-F0C8-411C-A5FE-4403EA08AA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236177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0E8ADE-938B-4553-958A-7E5A10AF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E808-A775-4F6A-8D57-0DFAB6A7052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B24C09-8464-439C-B70E-B16003E8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BFCA91-993C-4A3F-99F9-9C6A64ED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C48B1-78CC-437F-8AD9-30C500CB94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7702618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E22500-8606-4C99-A87D-ADA503745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FA3C-3EA8-45F0-983E-2AD470CA17E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7BA31D-E5A7-48D2-B324-76497F4C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E8CD4E-003C-4B1C-B821-63A2E8C2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1A1D5-3148-4ADA-9E46-9CDE365023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2317065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BF73C7-3A4B-408A-9E3C-B9560ED1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F2FFB-3275-4C35-9E85-A3BF104BCAB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EBCEDD-9548-4634-8431-546F1641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86174A-3285-4ABC-B145-587B43E21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C39A0-E480-42F4-8AAB-D772AC20DB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0595010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0E06-6FF4-433F-B43F-04268CC5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3434-FF5C-4CB5-8F9F-C60B12169AE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4384BD-E60B-41A7-85A9-66D246D6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FC5B68-4789-484D-8E5B-19141BE8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184F1-8FCB-4A1F-903F-26521CBBF1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4002938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53E36B3-FEA0-4DA9-A8E0-9021FB3F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B859-B91F-493F-AFB2-A1F79361798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F49D5B7-30AA-4A20-ABAD-CD5E9262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8412A77-AF80-4979-BF6C-C2E34E60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6CC48-D7AA-45FF-8A83-07E00FCCD4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2571811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D361A9C-F10A-4920-ADC8-E0CED17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5443-1A6B-4893-B9C4-9AABD1D4CB1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EB8F221B-A7A2-40AB-8E9B-81DC8FE2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83887B7-1EF5-4589-8C41-B8D783BB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1D145-E5D2-441E-8B43-30E27E553A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377133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366DC93-27C1-44CD-9FA2-4F05A72A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EB60-52F4-4958-BBBB-7A165856CFF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7B9D8F05-9043-4575-993B-19AA18DA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BE4A0D4-BB89-42D3-B88B-5CB096FA3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98F0A-09B6-4E94-A7AB-37FB08FD50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7829370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EA3436A7-3A3C-415B-9004-E345E1D2A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7118-006A-4BB3-AE24-828A7CD9644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140BF674-C364-4467-B91C-ED9AB9BC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0DE423BE-2798-492D-A439-E347C944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09F6A-3806-4A08-BFA2-5DE4212625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1570863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204F688-9ABE-41A1-B4E4-1A3E7975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F8C5-8627-4F6B-8DFF-DF964518A6D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DDAF9D9-2D54-41DB-A843-951684D7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FB17046-4404-49AA-B797-3B816165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8C963-E5A4-4B7C-B084-E6C83A1519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0582646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91F7CA1-99D6-4751-907F-E18B7940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5856-7DB3-409B-A65D-9AC9B019FF3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B190AD3-6FA7-49BA-AADC-5553E82D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63233FE-D2CC-4F2D-A86F-9FE952CD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553C8-B135-4BE1-A773-546CF421E1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0414833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1BA3897C-484B-44CC-9C2F-207149A7A0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BEAADA68-B142-426A-99E6-FD8B709C4F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2A837B-E18D-45A1-BAC0-5C5084E60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366807-723A-4D7F-BE76-AF65CA956A5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ED87C7-5CD1-4B52-9F9C-489DC51FE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71D9CA-3A25-43B9-923B-FCBCCDA0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444CDB3-FB03-432A-8DF7-301DAFC7386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>
            <a:extLst>
              <a:ext uri="{FF2B5EF4-FFF2-40B4-BE49-F238E27FC236}">
                <a16:creationId xmlns:a16="http://schemas.microsoft.com/office/drawing/2014/main" id="{96FA6DC1-182B-456F-84C4-79E43647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143000"/>
            <a:ext cx="464343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...Foi a cobiça que Ananias e Safira tinham acariciado em primeiro lugar. O desejo de reter para si a parte que haviam prometido ao Senhor, levou-os à fraude e à hipocrisia”.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 </a:t>
            </a:r>
            <a:r>
              <a:rPr lang="pt-BR" altLang="pt-BR" sz="2000" b="1" i="1">
                <a:solidFill>
                  <a:schemeClr val="bg1"/>
                </a:solidFill>
              </a:rPr>
              <a:t>Atos dos Apóstolos</a:t>
            </a:r>
            <a:r>
              <a:rPr lang="pt-BR" altLang="pt-BR" sz="2000" b="1">
                <a:solidFill>
                  <a:schemeClr val="bg1"/>
                </a:solidFill>
              </a:rPr>
              <a:t>, pág. 74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ACB27F0-8E7D-435B-B8C8-12C34D4406D7}"/>
              </a:ext>
            </a:extLst>
          </p:cNvPr>
          <p:cNvSpPr txBox="1"/>
          <p:nvPr/>
        </p:nvSpPr>
        <p:spPr>
          <a:xfrm>
            <a:off x="1714480" y="2000240"/>
            <a:ext cx="578647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II - Doações no movimento </a:t>
            </a:r>
            <a:r>
              <a:rPr lang="pt-BR" sz="4800" b="1" cap="all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milerita</a:t>
            </a:r>
            <a:endParaRPr lang="pt-BR" sz="4800" b="1" cap="all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>
            <a:extLst>
              <a:ext uri="{FF2B5EF4-FFF2-40B4-BE49-F238E27FC236}">
                <a16:creationId xmlns:a16="http://schemas.microsoft.com/office/drawing/2014/main" id="{6B88A84F-4E4F-444E-9364-2D178AC8E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928688"/>
            <a:ext cx="60007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Ocorria uma campal Exeter, New Hampshire, em agosto de 1844. Nesta campal, enquanto o marinheiro José Bates pronunciava um sermão sem muita novidade, chegou ao local um cavaleiro chamado Samuel Snow. Sua irmã, que estava na platéia vendo que ele chegara, cortesmente interrompe o velho Bates e apresenta seu irmão, e diz: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>
            <a:extLst>
              <a:ext uri="{FF2B5EF4-FFF2-40B4-BE49-F238E27FC236}">
                <a16:creationId xmlns:a16="http://schemas.microsoft.com/office/drawing/2014/main" id="{A1DF371D-CA4B-4929-B1D2-D377E1263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85875"/>
            <a:ext cx="58578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...“Irmão Bates! É muito tarde para gastarmos o nosso tempo com essas verdades com as quais estamos familiarizados. O tempo é curto. O Senhor tem servos aqui com alimento para o devido tempo para a Sua casa. Que eles falem, e que o povo possa ouvi-los”.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 i="1">
                <a:solidFill>
                  <a:schemeClr val="bg1"/>
                </a:solidFill>
              </a:rPr>
              <a:t>História do Adventismo, </a:t>
            </a:r>
            <a:r>
              <a:rPr lang="pt-BR" altLang="pt-BR" sz="2000" b="1">
                <a:solidFill>
                  <a:schemeClr val="bg1"/>
                </a:solidFill>
              </a:rPr>
              <a:t>pág. 29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>
            <a:extLst>
              <a:ext uri="{FF2B5EF4-FFF2-40B4-BE49-F238E27FC236}">
                <a16:creationId xmlns:a16="http://schemas.microsoft.com/office/drawing/2014/main" id="{7BAC7FD2-50A5-4454-92A8-95E291F7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143000"/>
            <a:ext cx="57864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Foi então que Snow assumiu o lugar no púlpito e transmitiu à expectante assembléia o resultado de seus estudos, sugerindo a data correta para o término das 2.300 tardes e manhãs no dia 22 de outubro de 1844, quando, criam os mileritas, Jesus voltaria à Terra. </a:t>
            </a:r>
          </a:p>
          <a:p>
            <a:pPr algn="ctr" eaLnBrk="1" hangingPunct="1"/>
            <a:endParaRPr lang="pt-BR" altLang="pt-BR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C. Mervyn Maxwell,</a:t>
            </a:r>
            <a:r>
              <a:rPr lang="pt-BR" altLang="pt-BR" sz="2000" b="1" i="1">
                <a:solidFill>
                  <a:schemeClr val="bg1"/>
                </a:solidFill>
              </a:rPr>
              <a:t> História do Adventismo, </a:t>
            </a:r>
            <a:r>
              <a:rPr lang="pt-BR" altLang="pt-BR" sz="2000" b="1">
                <a:solidFill>
                  <a:schemeClr val="bg1"/>
                </a:solidFill>
              </a:rPr>
              <a:t>págs. 29-34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>
            <a:extLst>
              <a:ext uri="{FF2B5EF4-FFF2-40B4-BE49-F238E27FC236}">
                <a16:creationId xmlns:a16="http://schemas.microsoft.com/office/drawing/2014/main" id="{29A8B17F-A359-48F8-9BBC-D5FC12DED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785813"/>
            <a:ext cx="478631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“Grandes somas eram doadas para que os pobres pudessem liquidar suas dívidas, bem como para a publicação de literatura – até que os editores dissessem que não precisavam mais, o que fez muitos doadores em potencial retirarem-se com pesar”.</a:t>
            </a:r>
          </a:p>
          <a:p>
            <a:pPr algn="ctr" eaLnBrk="1" hangingPunct="1"/>
            <a:r>
              <a:rPr lang="pt-BR" altLang="pt-BR" sz="2000" b="1" i="1">
                <a:solidFill>
                  <a:schemeClr val="bg1"/>
                </a:solidFill>
              </a:rPr>
              <a:t>História do Adventismo, </a:t>
            </a:r>
            <a:r>
              <a:rPr lang="pt-BR" altLang="pt-BR" sz="2000" b="1">
                <a:solidFill>
                  <a:schemeClr val="bg1"/>
                </a:solidFill>
              </a:rPr>
              <a:t>pág. 33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B031AC56-07C7-4DC6-AFE9-0B9E1715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928813"/>
            <a:ext cx="46434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Nesta história os crentes atuam de duas formas: empregam suas riquezas na pregação do evangelho eterno, como também socorrem aos mais carentes. 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5DB98CF1-0364-4FB4-8CD8-4714B4E19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143125"/>
            <a:ext cx="47863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“Qualquer de vós que não renuncia a tudo quanto tem não pode ser meu discípulo”.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Lucas 14:33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>
            <a:extLst>
              <a:ext uri="{FF2B5EF4-FFF2-40B4-BE49-F238E27FC236}">
                <a16:creationId xmlns:a16="http://schemas.microsoft.com/office/drawing/2014/main" id="{0D4CD65F-5701-4E51-8EA9-34FD360B0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1143000"/>
            <a:ext cx="478631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Alguns podem pensar que eles agiram assim porque sabiam o exato momento do iminente retorno de Cristo. Mas o ponto em foco não era o retorno de Cristo, e sim o senso de missão produzido pelo Espírito Santo que permeava o coração e a mente do povo.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236297ED-1EAB-45F5-92FC-1A84B2FFC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500188"/>
            <a:ext cx="52863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As doações eram feitas para que as literaturas alcançassem o maior número de pessoas, a abnegação, causa da presença do Espírito Santo, impulsionava os mileritas a dispor de suas propriedades e bens e aplicá-las na pregação do evangelho.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1D947EAA-0ECE-4AF8-A59F-10C9C5251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143125"/>
            <a:ext cx="47863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“Assim, pois, qualquer de vós que não renuncia a tudo quanto tem não pode ser meu discípulo”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(Lucas 14:33). </a:t>
            </a: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66101A2-9981-4584-8B17-9825D27674D8}"/>
              </a:ext>
            </a:extLst>
          </p:cNvPr>
          <p:cNvSpPr txBox="1"/>
          <p:nvPr/>
        </p:nvSpPr>
        <p:spPr>
          <a:xfrm>
            <a:off x="1500166" y="2357430"/>
            <a:ext cx="607223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III - Doações no tempo do fim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>
            <a:extLst>
              <a:ext uri="{FF2B5EF4-FFF2-40B4-BE49-F238E27FC236}">
                <a16:creationId xmlns:a16="http://schemas.microsoft.com/office/drawing/2014/main" id="{BE6184CB-7A98-4E3C-85B2-0C7CC501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14375"/>
            <a:ext cx="478631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Com 	esses dois movimentos anteriores. O povo de Deus se mobilizou doando suas posses, podemos resumir que a atuação do Espírito de Deus foi e será determinando-as em tais situações. Sem Ele, esses movimentos não teriam alcançado resultados satisfatórios.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D35CD353-4766-4619-AB6D-7F900A8F6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827213"/>
            <a:ext cx="47863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Quando será o momento exato de desfazer os bens nesta reta final da história do mundo?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>
            <a:extLst>
              <a:ext uri="{FF2B5EF4-FFF2-40B4-BE49-F238E27FC236}">
                <a16:creationId xmlns:a16="http://schemas.microsoft.com/office/drawing/2014/main" id="{87E5E016-E9E0-4296-85D9-72124DBFC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643063"/>
            <a:ext cx="47863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“Então, disse Jesus a seus discípulos: Em verdade vos digo que um rico dificilmente entrará no reino dos céus”.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 Mateus 19:23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3">
            <a:extLst>
              <a:ext uri="{FF2B5EF4-FFF2-40B4-BE49-F238E27FC236}">
                <a16:creationId xmlns:a16="http://schemas.microsoft.com/office/drawing/2014/main" id="{6F0DB509-4250-4D6D-A0F8-E40372105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000125"/>
            <a:ext cx="59293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 Bíblia não condena o rico porque é rico; não declara que a aquisição de riqueza é pecado. Em nenhum momento o Mestre está se opondo aos ricos ou mesmo negando-lhes a salvação. Até porque a riqueza é um dom de Deus. “É Deus quem dá força aos homens para adquirirem riqueza”.</a:t>
            </a: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Ellen G. White, </a:t>
            </a:r>
            <a:r>
              <a:rPr lang="pt-BR" altLang="pt-BR" sz="2000" b="1" i="1">
                <a:solidFill>
                  <a:schemeClr val="bg1"/>
                </a:solidFill>
              </a:rPr>
              <a:t>Minha Consagração Hoje</a:t>
            </a:r>
            <a:r>
              <a:rPr lang="pt-BR" altLang="pt-BR" sz="2000" b="1">
                <a:solidFill>
                  <a:schemeClr val="bg1"/>
                </a:solidFill>
              </a:rPr>
              <a:t>, Meditação Matinal 1989</a:t>
            </a:r>
            <a:r>
              <a:rPr lang="pt-BR" altLang="pt-BR" sz="2000" b="1" i="1">
                <a:solidFill>
                  <a:schemeClr val="bg1"/>
                </a:solidFill>
              </a:rPr>
              <a:t>, </a:t>
            </a:r>
            <a:r>
              <a:rPr lang="pt-BR" altLang="pt-BR" sz="2000" b="1">
                <a:solidFill>
                  <a:schemeClr val="bg1"/>
                </a:solidFill>
              </a:rPr>
              <a:t>pág. 116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>
            <a:extLst>
              <a:ext uri="{FF2B5EF4-FFF2-40B4-BE49-F238E27FC236}">
                <a16:creationId xmlns:a16="http://schemas.microsoft.com/office/drawing/2014/main" id="{A508462B-7EFB-400E-BE6A-8A2F6864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428875"/>
            <a:ext cx="47863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É o amor ao dinheiro que a Palavra de Deus denuncia como sendo a raiz de todos os males.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1 Timóteo 6:10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>
            <a:extLst>
              <a:ext uri="{FF2B5EF4-FFF2-40B4-BE49-F238E27FC236}">
                <a16:creationId xmlns:a16="http://schemas.microsoft.com/office/drawing/2014/main" id="{E134D952-6FAB-4373-8F32-42C675501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857250"/>
            <a:ext cx="62150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“Casas e terras não serão de nenhuma utilidade para os santos no tempo de angústia. [...] e naquele tempo não poderão dispor de seus bens para o progresso da causa da verdade presente”. Também diz: “Foi-me mostrado que é a vontade de Deus que os santos se desprendam de todo embaraço, antes que chegue o tempo de angústia.”</a:t>
            </a:r>
          </a:p>
          <a:p>
            <a:pPr algn="ctr" eaLnBrk="1" hangingPunct="1"/>
            <a:r>
              <a:rPr lang="pt-BR" altLang="pt-BR" sz="2000" b="1" i="1">
                <a:solidFill>
                  <a:schemeClr val="bg1"/>
                </a:solidFill>
              </a:rPr>
              <a:t>Primeiros Escritos</a:t>
            </a:r>
            <a:r>
              <a:rPr lang="pt-BR" altLang="pt-BR" sz="2000" b="1">
                <a:solidFill>
                  <a:schemeClr val="bg1"/>
                </a:solidFill>
              </a:rPr>
              <a:t>, pág. 56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>
            <a:extLst>
              <a:ext uri="{FF2B5EF4-FFF2-40B4-BE49-F238E27FC236}">
                <a16:creationId xmlns:a16="http://schemas.microsoft.com/office/drawing/2014/main" id="{646A36BF-0EF2-4293-AF36-E43584B6F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214438"/>
            <a:ext cx="492918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“Homens e mulheres pobres há que me escrevem pedindo conselho quanto a deverem eles vender sua morada e darem o resultado à causa. A esses, eu diria: Talvez não seja dever vosso venderdes vossa casinha agora...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3">
            <a:extLst>
              <a:ext uri="{FF2B5EF4-FFF2-40B4-BE49-F238E27FC236}">
                <a16:creationId xmlns:a16="http://schemas.microsoft.com/office/drawing/2014/main" id="{9293EFFC-0F99-4352-B228-58FA67FA1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357313"/>
            <a:ext cx="478631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...buscai, porém, a Deus, vós mesmos; certamente o Senhor vos ouvirá a sincera oração pedindo sabedoria para compreender vosso dever”.</a:t>
            </a:r>
          </a:p>
          <a:p>
            <a:pPr algn="ctr" eaLnBrk="1" hangingPunct="1"/>
            <a:endParaRPr lang="pt-BR" altLang="pt-BR" sz="2800" b="1" i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 i="1">
                <a:solidFill>
                  <a:schemeClr val="bg1"/>
                </a:solidFill>
              </a:rPr>
              <a:t>Testemunhos Para Igreja</a:t>
            </a:r>
            <a:r>
              <a:rPr lang="pt-BR" altLang="pt-BR" sz="2000" b="1">
                <a:solidFill>
                  <a:schemeClr val="bg1"/>
                </a:solidFill>
              </a:rPr>
              <a:t>, vol. 5, pág. 734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3">
            <a:extLst>
              <a:ext uri="{FF2B5EF4-FFF2-40B4-BE49-F238E27FC236}">
                <a16:creationId xmlns:a16="http://schemas.microsoft.com/office/drawing/2014/main" id="{DE3FD4CF-C290-4B4D-9A77-F15C74365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357313"/>
            <a:ext cx="47863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Assim como foi na época da igreja primitiva, nosso único e maior anseio deve ser buscar o Senhor e ser ungido pelo Seu Espírito, somente com esse poder do alto teremos clareza para tomar decisões corretas e em tempos acertados.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4E42ACC5-262F-4D4A-9D0D-AEB4171E1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928813"/>
            <a:ext cx="47863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Quando será o momento exato de desfazer os bens e aplicar na obra missionária?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3">
            <a:extLst>
              <a:ext uri="{FF2B5EF4-FFF2-40B4-BE49-F238E27FC236}">
                <a16:creationId xmlns:a16="http://schemas.microsoft.com/office/drawing/2014/main" id="{FFBE530F-7F2C-40DC-9742-EE8EB7DBE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1571625"/>
            <a:ext cx="47863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Cremos que Deus tem usado a estrutura da igreja para fazer a Sua vontade em todo o mundo e cumpre a cada membro fazer a sua parte na fidelidade dos dízimos e das ofertas. 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B797E44D-4DFF-4490-82E3-23CA24BD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5" y="1285875"/>
            <a:ext cx="4329113" cy="4429125"/>
          </a:xfrm>
        </p:spPr>
        <p:txBody>
          <a:bodyPr/>
          <a:lstStyle/>
          <a:p>
            <a:pPr eaLnBrk="1" hangingPunct="1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Cumpre ao que administra os recursos do Senhor ser fiel na distribuição compartilhada dos recursos a fim de que em todo o mundo o Reino de Deus avance sem interrupção. </a:t>
            </a:r>
            <a:b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4FEEA81-66CC-44FA-8763-C45B21C557DC}"/>
              </a:ext>
            </a:extLst>
          </p:cNvPr>
          <p:cNvSpPr txBox="1"/>
          <p:nvPr/>
        </p:nvSpPr>
        <p:spPr>
          <a:xfrm>
            <a:off x="1142976" y="2071678"/>
            <a:ext cx="685804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IV – Distribuição dos Recursos do Senhor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984EC15-4B11-4C6A-8309-6E58C405977C}"/>
              </a:ext>
            </a:extLst>
          </p:cNvPr>
          <p:cNvSpPr txBox="1"/>
          <p:nvPr/>
        </p:nvSpPr>
        <p:spPr>
          <a:xfrm>
            <a:off x="3857620" y="2571744"/>
            <a:ext cx="478634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 1 – Ofertas 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3">
            <a:extLst>
              <a:ext uri="{FF2B5EF4-FFF2-40B4-BE49-F238E27FC236}">
                <a16:creationId xmlns:a16="http://schemas.microsoft.com/office/drawing/2014/main" id="{99A1B22A-277A-4691-8FDD-9E7E3D779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174750"/>
            <a:ext cx="7500937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20% vão para o campo mundial (ofertas missionárias);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20% vão para o campo local;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 60% das diferentes ofertas ( Escola Sabatina, Culto Divino, aniversariantes, gratidão, 13º sábado, etc ) que são entregues ficam na igreja local para atender as suas necessidades.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F4B4B69-DE4A-488A-AFA1-810F2CDA555F}"/>
              </a:ext>
            </a:extLst>
          </p:cNvPr>
          <p:cNvSpPr txBox="1"/>
          <p:nvPr/>
        </p:nvSpPr>
        <p:spPr>
          <a:xfrm>
            <a:off x="3571868" y="2714620"/>
            <a:ext cx="478634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2 – Dízimos: 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3">
            <a:extLst>
              <a:ext uri="{FF2B5EF4-FFF2-40B4-BE49-F238E27FC236}">
                <a16:creationId xmlns:a16="http://schemas.microsoft.com/office/drawing/2014/main" id="{CB98E8F4-BC5D-4A52-AEB4-4BD3D4BDE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000125"/>
            <a:ext cx="807243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Campo Local: 100 % vão para o campo local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 Deste montante:  10% para a União;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1,5% para o SALT (professores de Teologia);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3% para professores de Bíblia e Capelães;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1% para Colportagem (evangelismo);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1% para Rede Novo Tempo;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Saldo: para manutenção do ministério ativo, evangelismo e pastores jubilados.</a:t>
            </a:r>
          </a:p>
          <a:p>
            <a:pPr eaLnBrk="1" hangingPunct="1"/>
            <a:r>
              <a:rPr lang="pt-BR" altLang="pt-BR" sz="280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3">
            <a:extLst>
              <a:ext uri="{FF2B5EF4-FFF2-40B4-BE49-F238E27FC236}">
                <a16:creationId xmlns:a16="http://schemas.microsoft.com/office/drawing/2014/main" id="{D2800628-3648-4431-A4E7-FABE0ACB9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928688"/>
            <a:ext cx="60721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chemeClr val="bg1"/>
                </a:solidFill>
              </a:rPr>
              <a:t>União: </a:t>
            </a:r>
          </a:p>
          <a:p>
            <a:pPr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Dos 100% que a União recebe, envia 10% para a Divisão.</a:t>
            </a:r>
          </a:p>
          <a:p>
            <a:pPr eaLnBrk="1" hangingPunct="1"/>
            <a:r>
              <a:rPr lang="pt-BR" altLang="pt-BR" sz="2800" b="1">
                <a:solidFill>
                  <a:schemeClr val="bg1"/>
                </a:solidFill>
              </a:rPr>
              <a:t> </a:t>
            </a:r>
          </a:p>
          <a:p>
            <a:pPr eaLnBrk="1" hangingPunct="1"/>
            <a:r>
              <a:rPr lang="pt-BR" altLang="pt-BR" sz="2800" b="1">
                <a:solidFill>
                  <a:schemeClr val="bg1"/>
                </a:solidFill>
              </a:rPr>
              <a:t>Divisão:</a:t>
            </a:r>
          </a:p>
          <a:p>
            <a:pPr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 Do total recebido das Uniões, a Divisão envia 2% para a Conferência Geral.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3">
            <a:extLst>
              <a:ext uri="{FF2B5EF4-FFF2-40B4-BE49-F238E27FC236}">
                <a16:creationId xmlns:a16="http://schemas.microsoft.com/office/drawing/2014/main" id="{2A2752AB-40D9-4DE0-8DDF-4CCECF606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2571750"/>
            <a:ext cx="6143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Esclarecimento: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5DD591C-C25B-46D9-A176-11DFC5DFA620}"/>
              </a:ext>
            </a:extLst>
          </p:cNvPr>
          <p:cNvSpPr txBox="1"/>
          <p:nvPr/>
        </p:nvSpPr>
        <p:spPr>
          <a:xfrm>
            <a:off x="3714744" y="2000240"/>
            <a:ext cx="4929222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chemeClr val="bg1"/>
                </a:solidFill>
              </a:rPr>
              <a:t>A Divisão Norte Americana (Estados Unidos e Canadá) que recebe um volume maior de dízimo envia 8% para a Conferência Geral.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E686F3E2-8A13-46F4-90A4-88BBEF684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214438"/>
            <a:ext cx="75723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>
                <a:solidFill>
                  <a:schemeClr val="bg1"/>
                </a:solidFill>
              </a:rPr>
              <a:t>Para responder vamos estudar duas questões:</a:t>
            </a:r>
          </a:p>
          <a:p>
            <a:pPr eaLnBrk="1" hangingPunct="1"/>
            <a:endParaRPr lang="pt-BR" altLang="pt-BR" sz="3600" b="1">
              <a:solidFill>
                <a:schemeClr val="bg1"/>
              </a:solidFill>
            </a:endParaRPr>
          </a:p>
          <a:p>
            <a:pPr algn="ctr" eaLnBrk="1" hangingPunct="1"/>
            <a:endParaRPr lang="pt-BR" altLang="pt-BR" sz="36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3600" b="1">
                <a:solidFill>
                  <a:schemeClr val="bg1"/>
                </a:solidFill>
              </a:rPr>
              <a:t>1º -  inicio da igreja primitiva</a:t>
            </a:r>
          </a:p>
          <a:p>
            <a:pPr algn="ctr" eaLnBrk="1" hangingPunct="1"/>
            <a:endParaRPr lang="pt-BR" altLang="pt-BR" sz="36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3600" b="1">
                <a:solidFill>
                  <a:schemeClr val="bg1"/>
                </a:solidFill>
              </a:rPr>
              <a:t>2º -  movimento Millerita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>
            <a:extLst>
              <a:ext uri="{FF2B5EF4-FFF2-40B4-BE49-F238E27FC236}">
                <a16:creationId xmlns:a16="http://schemas.microsoft.com/office/drawing/2014/main" id="{18CAD248-4990-4EDF-B62F-DC31D2FF2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2000250"/>
            <a:ext cx="47863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Então 2% (todas as divisões do mundo) + 8% da DNA formam o orçamento da Conferência Geral.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3">
            <a:extLst>
              <a:ext uri="{FF2B5EF4-FFF2-40B4-BE49-F238E27FC236}">
                <a16:creationId xmlns:a16="http://schemas.microsoft.com/office/drawing/2014/main" id="{BCE22857-EE71-4115-9631-4777B229E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1643063"/>
            <a:ext cx="5000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b="1">
                <a:solidFill>
                  <a:schemeClr val="bg1"/>
                </a:solidFill>
              </a:rPr>
              <a:t>Desses recursos recebidos a Conferência Geral usa 19% para seu orçamento anual  e 81% envia para as 12 Divisões na forma de subvenção. Obs.: A DNA não recebe essa subvenção.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341FEEC-EC7A-4951-9AB5-F4B5C4743F34}"/>
              </a:ext>
            </a:extLst>
          </p:cNvPr>
          <p:cNvSpPr txBox="1"/>
          <p:nvPr/>
        </p:nvSpPr>
        <p:spPr>
          <a:xfrm>
            <a:off x="3571868" y="1785926"/>
            <a:ext cx="4786346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Esse é o princípio que nossa igreja usa na distribuição dos recursos.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3">
            <a:extLst>
              <a:ext uri="{FF2B5EF4-FFF2-40B4-BE49-F238E27FC236}">
                <a16:creationId xmlns:a16="http://schemas.microsoft.com/office/drawing/2014/main" id="{7EB51B95-2107-4629-8348-69327C03D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143125"/>
            <a:ext cx="5214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Oremos para que o Senhor opere isso segundo a vontade dEle sem entrave no processo. </a:t>
            </a:r>
            <a:r>
              <a:rPr lang="pt-BR" altLang="pt-BR" sz="2800" b="1" i="1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endParaRPr lang="pt-BR" altLang="pt-BR" sz="2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3">
            <a:extLst>
              <a:ext uri="{FF2B5EF4-FFF2-40B4-BE49-F238E27FC236}">
                <a16:creationId xmlns:a16="http://schemas.microsoft.com/office/drawing/2014/main" id="{78D14E73-6831-444E-A47D-08DDDEC6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714500"/>
            <a:ext cx="47863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Devemos confiar naqueles que o Espírito Santo elegeu para cuidar desses recursos. Devemos participar certos de que estamos fazendo o melhor para o Senhor e Sua causa.</a:t>
            </a: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2176FE2-7605-4AF7-863A-EF070145F019}"/>
              </a:ext>
            </a:extLst>
          </p:cNvPr>
          <p:cNvSpPr txBox="1"/>
          <p:nvPr/>
        </p:nvSpPr>
        <p:spPr>
          <a:xfrm>
            <a:off x="3786182" y="1571612"/>
            <a:ext cx="4786346" cy="56938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 Devemos crer que todo os ajustes para o bom andamento da causa, o próprio Senhor vai fazer, pois a igreja é </a:t>
            </a:r>
            <a:r>
              <a:rPr lang="pt-BR" sz="2800" b="1" dirty="0" err="1">
                <a:solidFill>
                  <a:schemeClr val="bg1"/>
                </a:solidFill>
              </a:rPr>
              <a:t>dEle</a:t>
            </a:r>
            <a:r>
              <a:rPr lang="pt-BR" sz="2800" b="1" dirty="0">
                <a:solidFill>
                  <a:schemeClr val="bg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Membros e dirigentes são apenas mordomos abençoados.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A palavra final será sempre </a:t>
            </a:r>
            <a:r>
              <a:rPr lang="pt-BR" sz="2800" b="1">
                <a:solidFill>
                  <a:schemeClr val="bg1"/>
                </a:solidFill>
              </a:rPr>
              <a:t>do Senhor.</a:t>
            </a:r>
            <a:endParaRPr lang="pt-BR" sz="28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AA00080-3705-4F94-9EE7-B88C7DF86F42}"/>
              </a:ext>
            </a:extLst>
          </p:cNvPr>
          <p:cNvSpPr txBox="1"/>
          <p:nvPr/>
        </p:nvSpPr>
        <p:spPr>
          <a:xfrm>
            <a:off x="1857356" y="2285992"/>
            <a:ext cx="550072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 - Doações da Igreja Primitiva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>
            <a:extLst>
              <a:ext uri="{FF2B5EF4-FFF2-40B4-BE49-F238E27FC236}">
                <a16:creationId xmlns:a16="http://schemas.microsoft.com/office/drawing/2014/main" id="{DF0DDEE7-9006-483C-9A4C-5E9508D9F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714500"/>
            <a:ext cx="44291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“Pois nenhum necessitado havia entre eles, porquanto os que possuíam terras ou casas, vendendo-as, traziam os valores correspondentes”. 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Atos 4:34 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B73074E-8928-4C93-AD56-7C5C732032C9}"/>
              </a:ext>
            </a:extLst>
          </p:cNvPr>
          <p:cNvSpPr txBox="1"/>
          <p:nvPr/>
        </p:nvSpPr>
        <p:spPr>
          <a:xfrm>
            <a:off x="3643306" y="1000108"/>
            <a:ext cx="5214974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Esta arrecadação não era algo aleatório e sem direcionamento, pois a história bíblica aponta os discípulos como organizadores desse projeto, segundo Atos 4:35: “E depositavam aos pés dos apóstolos; então, se distribuía a qualquer um à medida que alguém tinha necessidade”. </a:t>
            </a:r>
            <a:endParaRPr lang="pt-BR" sz="2800" b="1" cap="all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F7E057D6-9348-4993-AA60-0C7807FC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357313"/>
            <a:ext cx="47863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De acordo com Ellen White, “esta liberalidade da parte dos crentes foi o resultado do derramamento do Espírito. ‘Era um o coração e a alma’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id="{877404B2-9A31-4246-BC74-F6C8AF05A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785938"/>
            <a:ext cx="46434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“Não apenas para a igreja primitiva, mas para todas as gerações futuras, este exemplo de como Deus aborrece a cobiça, a fraude, a hipocrisia, foi dado como um sinal de perigo...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1411</Words>
  <Application>Microsoft Office PowerPoint</Application>
  <PresentationFormat>Apresentação na tela (4:3)</PresentationFormat>
  <Paragraphs>137</Paragraphs>
  <Slides>45</Slides>
  <Notes>45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Cumpre ao que administra os recursos do Senhor ser fiel na distribuição compartilhada dos recursos a fim de que em todo o mundo o Reino de Deus avance sem interrupção.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Riquezas e o Fechamento da Porta da Graca</dc:title>
  <dc:subject>www.4tons.com</dc:subject>
  <dc:creator>Pr. MARCELO AUGUSTO DE CARVALHO</dc:creator>
  <cp:keywords>www.4tons.com</cp:keywords>
  <dc:description>COMÉRCIO PROIBIDO. USO PESSOAL</dc:description>
  <cp:lastModifiedBy>Pr. Marcelo Carvalho</cp:lastModifiedBy>
  <cp:revision>1</cp:revision>
  <dcterms:created xsi:type="dcterms:W3CDTF">2009-06-21T19:14:50Z</dcterms:created>
  <dcterms:modified xsi:type="dcterms:W3CDTF">2019-10-21T12:29:35Z</dcterms:modified>
</cp:coreProperties>
</file>