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4" r:id="rId24"/>
    <p:sldId id="285" r:id="rId25"/>
    <p:sldId id="287" r:id="rId26"/>
    <p:sldId id="288" r:id="rId27"/>
    <p:sldId id="289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1A2103A-01D6-484B-BDE8-B5BA99B1B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3E4FFC-3FAD-4F60-9930-B660985819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044DEB-724D-4AC2-AAC5-A8BE01B4957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DC30DC2-5672-4465-91B8-A2B61F7D90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F22839B1-D85E-4B7D-9549-EB2DFDC5E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7B21EB-F1A3-41FA-A7E0-34448C206F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30A12-3A2C-4066-8CC3-07547F663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341D1B-3CF9-4526-8ADC-9FDF4DAD08F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459083E7-C86E-4EAA-A757-DCD1892C6E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6958C25B-B644-4AAA-A8B2-A29CBB3A6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FB701BB4-50F3-49B4-A9FD-608FAD4D9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E4F6FB-C82F-4C42-BBEA-6AAFCEDE5345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5D8C5E7D-5B2E-4C21-ADD5-1C72508EF8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3650F0DB-23BA-4392-8FE7-0984380AB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0C31099E-ECB0-449A-B0FF-CB4CF48C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3007E3-FC1E-492C-B592-3F99DF8343B9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6A102296-0D7F-49BB-9583-0FED495881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08C60699-3B21-488A-A274-B6CD38A9D6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4DC5E259-04B8-4A12-AE71-AD22E74E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2C0A21-3355-43CA-BCC2-9692FA621758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24A4C4A3-CB00-421A-BA24-9DD2DB8E0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847DBCFF-0889-4EF5-A449-DF44DC336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3BD38163-FFBA-4A16-9673-574027006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16B346-FC4A-40E5-AE71-D008240F1740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F07ADE3-B9CA-48F6-8B93-1EA72F818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7CEB818F-CABD-4EEB-9FAE-8952B77C8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1383BD85-B2B2-413A-AFA7-81F41DDE5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15D65A-63A3-4810-8B5B-00DD98F911C4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D97EB084-63BD-4E6D-9F93-4BA881B2B6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24B48B9E-09EC-4E6F-83C0-3C540BD8B6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2BBD57D4-250B-4DE2-883D-8666A9BD4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530E4F-7F21-4970-8561-9710714AE230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72D6AC12-7AD1-4A8A-BBB7-91419AFCF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E6C9522A-9A98-4749-B6C5-67051ADC5E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46510D2B-E2AD-4E67-B600-82F129DE1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E0A09B-C84E-43E9-82D2-B102D23A849C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31D33352-21A4-49C3-AE61-12BCEB6B4F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2D3F5B11-8480-4AE8-87F0-4CFE9F62F4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AE747D72-53BF-447D-B6D6-975C31B4E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E24372-1C5F-43F8-B0B4-0A8BC0E8D4C8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C4E71F1D-A062-4343-B5BD-3680CB31B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01D06BE2-7D63-4084-8757-D022FCDDB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95E17C43-89F9-4887-9117-1124E75F8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25C9AF-6FBF-4B01-8F88-D32D21810FD9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CABFA191-A666-4019-981B-EB1F21371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FB16E95B-09E4-49CF-B61A-5CF192DC2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4AA34A89-1EBB-4455-9FD5-8A3A0FEEB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2F6687-2EB1-4CE4-96B8-C667DBBE83D7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220EAE91-A403-46A9-BFB5-D8FDCA5BA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6E25ADAA-AB1E-44E1-A0AB-4A9B786F8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5304A9FB-6D7D-4C7A-9487-CEED5CAA4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F9E2E-7D9E-45CE-A5D4-AB141D980534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4CC075A0-3418-415D-A049-D908E4946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81B61904-0A09-4BE8-AA62-7832126C4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752AF352-5F94-42A5-BEFA-ACB67B70F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298FE1-7FDB-4A35-8B76-D68627D128EA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9A7C3694-FE20-4C05-9CBA-29F83893EE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149EA131-8285-4C34-835C-1BBF7DEBF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9BA7124A-6C8A-4F33-900E-DE509CE14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B17F67-7F27-4E45-8F3D-588687F57274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2161CD74-4859-4CE0-96B0-8D2F1D1F3A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E481BF3C-929E-4947-A309-6C0A70669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EF41234E-3887-4149-8DA0-8E07FA98E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4D6009-A16E-4250-A659-12BE7B7CBC3A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E9965F42-8D6C-4959-B596-06A2A7FFDF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CF49F5E7-CD73-4EE7-933E-21605E635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B0131008-C489-45C0-9AFF-5591FDD3D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8F1F8A-1E32-42B5-81AD-363291FCD554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AFDCD502-8F5D-4026-8A8B-C38074C02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E6DD7386-6257-4B6E-A43F-86D1B5D83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32F0C765-196A-4F56-BD03-E1B31288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745AAC-55B0-4501-A4AF-CFA0D8B9EF5C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7706FD6A-7024-4EDD-B1FB-0089A23CE7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9BB45035-C9E6-4477-9614-B7D6197DB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EA5C5BF1-2430-4093-BED7-B9D655493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4F93E4-E058-4D17-80CF-189D877F01C6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D7BD76BD-2B14-447F-AA7C-803FC47ED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D3FCE603-F329-4EC2-B4EA-7E3B2FF181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C403FB92-CC56-46B8-BF4F-A664BCDEE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3372CB-854A-448B-8F3E-3B41D4D0770D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51DA94F6-3CB4-4E3A-A8C2-FDFCF25B0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D20307CD-364B-4672-B30E-E93323F81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340D1B24-6980-458B-86AA-0CE9F9C8D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01F3F-0625-48A3-B0D2-DF7BC5A82C28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4A9DCA73-FFDA-48EC-BF09-7795244AAF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BB239473-07FD-4999-A8F4-BBAF41952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39F1100A-6174-4FEB-A71D-DBCA11E77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2690A0-8FDA-40B1-9900-BF2E39C93372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0B418116-301C-4A1A-87F4-12A90F0F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6F707CF4-1F2C-418D-8661-4B97A6328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FD30B825-9F42-470A-AF54-A35999859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04BB84-5E1C-4D1D-B250-00D4DDD93C64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A5FEE2B9-0173-4A02-A496-2211E8504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26B315B1-2EC8-46C2-AA13-7FA724DF61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2C0CFE5E-DBD6-4FF4-A9CD-5D16317E6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27AD5F-4FC6-4269-B7B5-742ED1941842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9DF631DF-6D95-4326-95F1-7B4C3D093E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4DA5466E-9158-43E8-AE92-C7ADC70E6E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073B32F2-791A-402D-AEF0-098FEABAA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E0DF7B-3A30-4E16-8EDD-0A8D3C1934CE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56DA5963-9A4D-4DE7-B2DE-64DDD13ECF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DA1D46DA-369B-43B1-A815-0B3898F68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1AF6959F-9B58-45DA-B67B-AF83DC630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4A255C-4273-4476-AB42-9B7A6C43A30C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1D1299BA-EAE2-4AC3-9C9B-F67DF6E64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50AB96DE-8F19-4598-9B42-54B9FD2F3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C505626A-E84E-46D9-A971-72D90C395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2EDB01-04FF-4502-9320-C15CF3725A86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6FB915A7-9AB2-4D6A-9013-FD70A27241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BA3576E9-0922-4A56-8665-985290297A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8E58A781-8343-4802-9F0E-A2E226192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575F52-129F-48D8-B21C-81A8C187E5EF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429B4C4B-3282-4B32-9BCE-3303F6FB9A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0436005E-665C-4F01-88D4-486D239308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6810C65D-0195-4D11-B036-487AB8D54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91D8B8-6141-4E71-9518-F22DAD230930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8DA28C03-264F-4CA6-9AED-81347D9C58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B5B6CCFB-3A51-49AC-B0A6-0EC2B3A0D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B41EA058-CA7E-44EC-88FE-87F0FD566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A7F8A0-BCAB-472F-8C2C-86FC092CF0A9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3ECBA0A7-F893-4FEC-8B77-A76288634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FBD70BAE-8746-4CCD-AE0D-F59249299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18202BF9-C37A-45E5-B4B3-DE9563784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8D4AC3-C87A-4AC3-BBC3-642C601C1BAE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7CE573AB-440F-440F-8D5F-A05B52B2D4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1B0807B7-1A01-46D9-A2A0-FBA51F457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FB9F8657-4BDF-44E5-B98E-451994FF1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0BEA94-8DE4-4E21-BF1E-C0F95D135944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727137-DE0F-4E50-A43B-95280329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D968-41B4-4DA9-9893-98377979DDE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11B2B-7646-4945-BF2E-CBA7F46B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6B6EEC-6490-4DE2-96DC-C5A5186A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51B3D-249B-40B4-BC7B-24F7D79F65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637652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562370-6326-4536-8613-D94FB3E5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ADD9-0A73-421F-BD12-F206473E004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2D2C51-92D0-49F4-BD38-F5A3D780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4857AF-39B2-4BD4-9F72-03D66A85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7003-9E63-490F-A3BE-3AF2E787D8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0833975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B3B4D0-7BB6-4B8A-8B65-2CBF0BC4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6213-32A3-4FAC-9F5F-849147E5400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38B98D-96B4-4EBB-9E2B-0C0CE8BC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0A36D2-2914-4284-B169-92A415A5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CD3F-094B-4326-918B-450749140A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413044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79127B-5AFE-4B4A-9C0D-EAD2F686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3F63-B78C-4AE2-A141-7B6CE88DFFC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1D141C-A932-47F6-8830-A0AF79BB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A6A35-73BB-4EEE-8133-4A1A51EE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BFAEE-1D77-4D13-A0D3-6EE18D4A95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96121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5F7D61-71AC-4E40-8086-6B2A7061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EF00-09EC-427D-AB6F-DF134E731F1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CA7745-8234-4DAF-A012-944B09AC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16BD08-6E1E-4F2E-8781-2582CA7D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ED9C4-EEA8-4275-A187-30D299CF78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16910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1C2445F-10D9-4DD4-8661-2EE415CE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9D60-1324-4A75-B919-C17B27FD758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AE3455-072D-44EE-8888-B4825CB8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CDC7D62-B69D-4B78-9E99-8480BA60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0520E-4961-4D6C-B8D2-B9AEE06B4B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1357180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61C60C9-2BD6-4EBB-AA78-BF9F24A6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20A0-4DF5-4371-8DC7-E1E90332FC9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3C4FD1A-4447-4A91-8E02-CEF5349E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44172BC-BEDA-4672-8519-B6446BA6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4732A-0652-4F0B-90FA-AA299A1602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358049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A8402A5-365F-46C4-9F99-902A53F6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BD6C-3F53-4422-8017-C04DBFD8CAE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30AC0B9-9C34-4694-BE71-93FF7613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51F6AF0-132C-4024-A0FF-4C1C9FC5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67650-64E0-472E-83F4-AD3DB9C73E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440348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76853C2-58D7-4A2C-8F04-A3C6DF8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D73A-BA91-456B-BAEA-7B30A0B6545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3C3702C-9680-40E9-9851-9C867C17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B339D5B-3D7A-45EE-8308-46DEFA48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5CEF-E190-4139-81E5-21EE79F64E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536917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73BAAB5-3846-46BA-BD49-FF387567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193C-1CD0-488E-831B-FCB7373B632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AA107E3-6A72-4566-AB20-80CABD3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1442635-4827-4255-BE54-94DD47D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A673-AEF6-471A-8B51-9B55E4B3E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769170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21AF367-5FFC-459A-A884-70953A88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2457-AB1F-4FCC-AB17-4F8C8BF6211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6E70C0-2D2E-4A30-9AE0-0D402313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2942133-252D-4BED-86D0-A3E33091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FE6C4-F79D-4248-A074-468E0DCDB6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522031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29C789E-E939-4027-BAE7-D40F804489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30836AF-457D-4B16-9691-D587F6262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1CDD38-DAD1-45BF-B12D-7ABB7F9B0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6ACA9E-7FBB-4188-8C57-DEA0426D6B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5B3FB6-E630-4BA7-B22A-75CC04FE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CADB8-5F37-4D39-81B5-F8DE376BC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CFCAB07-5E48-4B1F-A86C-7C0FCEE479D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ABFAB8-848A-43FA-B4B4-CD077D9BB1A8}"/>
              </a:ext>
            </a:extLst>
          </p:cNvPr>
          <p:cNvSpPr txBox="1"/>
          <p:nvPr/>
        </p:nvSpPr>
        <p:spPr>
          <a:xfrm>
            <a:off x="1571604" y="2357430"/>
            <a:ext cx="657229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 – Estar atento aos sinais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C34ADC11-A127-4B60-A155-247DEDEE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857375"/>
            <a:ext cx="43576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700" b="1">
                <a:solidFill>
                  <a:schemeClr val="bg1"/>
                </a:solidFill>
              </a:rPr>
              <a:t>O conhecimento que recebemos da Palavra na primeira hora de cada manhã, nos habilita a escutar e considerar cada sinal dos tempos.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A6F414B2-13E3-4562-96BE-2A40E7EF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71625"/>
            <a:ext cx="4857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700" b="1">
                <a:solidFill>
                  <a:schemeClr val="bg1"/>
                </a:solidFill>
              </a:rPr>
              <a:t>O hábito de buscar a Deus na primeira hora de cada manhã nos habilita a viver aqui mas não ser daqui. Estamos todo o tempo ligado nos sinais que apontam o dia de nossa saída para a Pátria superior.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EEF460-0F1B-4656-AEC2-0EED616C73E9}"/>
              </a:ext>
            </a:extLst>
          </p:cNvPr>
          <p:cNvSpPr txBox="1"/>
          <p:nvPr/>
        </p:nvSpPr>
        <p:spPr>
          <a:xfrm>
            <a:off x="1714480" y="2214554"/>
            <a:ext cx="600079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III - O senso de urgência é fundamental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084351FF-1D13-4516-9C39-65241F92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2357438"/>
            <a:ext cx="47863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palavra diz que devemos aguardar e apressar nossa bendita esperança.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1A21E3FA-129F-4727-A4DC-47F1D3B2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428750"/>
            <a:ext cx="47863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“depois, </a:t>
            </a:r>
            <a:r>
              <a:rPr lang="pt-BR" altLang="pt-BR" sz="2800" b="1" i="1">
                <a:solidFill>
                  <a:schemeClr val="bg1"/>
                </a:solidFill>
              </a:rPr>
              <a:t>nós, os vivos</a:t>
            </a:r>
            <a:r>
              <a:rPr lang="pt-BR" altLang="pt-BR" sz="2800" b="1">
                <a:solidFill>
                  <a:schemeClr val="bg1"/>
                </a:solidFill>
              </a:rPr>
              <a:t>, os que ficarmos, seremos arrebatados juntamente com eles, entre nuvens, para o encontro do Senhor nos ares, e, assim, estaremos para sempre com o Senhor”.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Tessalonicenses 4:17 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1280A6E5-EBC5-422E-B7DA-384277DD2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571625"/>
            <a:ext cx="47863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“Tudo faço isto por causa do evangelho, com o fim de me tornar cooperador com ele.”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I Coríntios 9:23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6D442F69-AC9A-4B5D-86E4-5FFEB1EC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643063"/>
            <a:ext cx="47863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Se Paulo, há quase dois mil anos atrás tinha essa fé e disposição para se dedicar sem reservas à causa do evangelho, e nós o que devemos fazer?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48C419FD-D4EC-4F92-8AF1-9E077C8F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285875"/>
            <a:ext cx="4786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“E isto digo, a vós outros que conheceis o tempo: já é hora de vos despertardes do sono; porque a nossa salvação está agora mais perto do que quando no princípio cremos”.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Romanos 13:11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CA9AD53D-434A-4749-9E1B-CA789B4C9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000125"/>
            <a:ext cx="47863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Um exemplo mais próximo de nós, são os Mileritas. Liderados por Guilherme Miller um agricultor usado por Deus para ser o mensageiro do segundo advento. Quando ficou convencido pelos estudos até então feitos de que Jesus viria em seus dias, se entregou por completo a causa do evangelho.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1B4A7D39-AA80-42F7-AF03-90ADB645C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47863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i="1">
                <a:solidFill>
                  <a:schemeClr val="bg1"/>
                </a:solidFill>
              </a:rPr>
              <a:t>“Aguardando a bendita esperança e a manifestação da glória do nosso grande Deus e Salvador Jesus Cristo” </a:t>
            </a:r>
            <a:r>
              <a:rPr lang="pt-BR" altLang="pt-BR" sz="2800" b="1">
                <a:solidFill>
                  <a:schemeClr val="bg1"/>
                </a:solidFill>
              </a:rPr>
              <a:t>(Tito 2:13).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A21A070D-EE1E-4BA5-AEF1-1E9C3675C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785938"/>
            <a:ext cx="4786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Os Mileritas renunciaram a tudo e se entregaram como poucos a proclamação do breve regresso de Cristo.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DFADC8F3-5374-490B-91CD-BE218A83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143000"/>
            <a:ext cx="4857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“Quando a obra de investigação se encerrar, examinados e decididos os casos dos que em todos os séculos professaram ser seguidores de Cristo, então, e somente então, se encerrará o tempo da graça, fechando-se a porta da misericórdia...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3DB0F265-EB4A-4BE7-97DF-DEC09FA2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71563"/>
            <a:ext cx="51435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...Assim, esta breve sentença - "As que estavam preparadas entraram com Ele para as bodas, e fechou-se a porta" - nos conduz através do ministério final do Salvador, ao tempo em que se completará a grande obra para salvação do homem.”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 grande Conflito, pág. 428.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CCEA6662-E63C-49E2-980F-1BFB80B2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357313"/>
            <a:ext cx="4786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busca em profundidade da Palavra por meio do batismo diário no Espírito Santo vai aprofundar nossa Intimidade com Deus. Essa experiência vai ampliar nosso conhecimento do Pai e nos proporcionar a vida renovada da Palavra.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92AC0CDB-FDAE-453F-B022-6D93BFCA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285875"/>
            <a:ext cx="46434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Com o “Batismo diário no Espírito Santo” iremos receber a totalidade da bênção divina para cada dia. Assim teremos vida plena de poder para glorificar a Deus e cumprir missão de pregar e testemunhar a tempo e fora de tempo.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71B7BE18-0445-455F-8508-93CEC7E51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00188"/>
            <a:ext cx="7572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SEE IV está em fase final de preparo, e em 2010 começará a ser testado na União Nordeste Brasileira, Associação Sul Rio-Grandense e Associação Central Sul Rio-Grandense. Esses campos vão dois anos à frente dos demais e nos ajudam a fazer os ajustes necessários, para que passamos colocar em sua mão um material testado e aprovado antecipadamente. 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5CBB29-275A-4BF0-BF59-EC6C5EB38CAF}"/>
              </a:ext>
            </a:extLst>
          </p:cNvPr>
          <p:cNvSpPr txBox="1"/>
          <p:nvPr/>
        </p:nvSpPr>
        <p:spPr>
          <a:xfrm>
            <a:off x="928688" y="1785938"/>
            <a:ext cx="6929437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O Seminário de Enriquecimento Espiritual IV terá como título: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“Minha Vida na Presença de Cristo.”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1252B02C-70FA-4451-835B-7312AFB6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143000"/>
            <a:ext cx="6072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Vamos estudar três grandes temas dentro de nossa igreja:</a:t>
            </a:r>
          </a:p>
        </p:txBody>
      </p:sp>
      <p:sp>
        <p:nvSpPr>
          <p:cNvPr id="27651" name="CaixaDeTexto 2">
            <a:extLst>
              <a:ext uri="{FF2B5EF4-FFF2-40B4-BE49-F238E27FC236}">
                <a16:creationId xmlns:a16="http://schemas.microsoft.com/office/drawing/2014/main" id="{E2E4A3DC-0BC8-48DD-A496-259EE21A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643188"/>
            <a:ext cx="70723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Fundamentos do estilo de vida Adventista;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As 28 crenças fundamentais integradas ao nosso estilo de vida;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Da convicção à decisão.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82336D6-8C00-4BB4-B725-140AA560B9F7}"/>
              </a:ext>
            </a:extLst>
          </p:cNvPr>
          <p:cNvSpPr txBox="1"/>
          <p:nvPr/>
        </p:nvSpPr>
        <p:spPr>
          <a:xfrm>
            <a:off x="1214414" y="2857496"/>
            <a:ext cx="671517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Objetivo desejado: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7D910D-887C-4372-BE14-4C3AC0866A10}"/>
              </a:ext>
            </a:extLst>
          </p:cNvPr>
          <p:cNvSpPr txBox="1"/>
          <p:nvPr/>
        </p:nvSpPr>
        <p:spPr>
          <a:xfrm>
            <a:off x="571472" y="2357430"/>
            <a:ext cx="478634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Desenvolver e consolidar o hábito de permanecer na presença de Cristo da primeira à última hora de cada dia.</a:t>
            </a: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E8D610B-E533-4B6F-8728-6B31840B5550}"/>
              </a:ext>
            </a:extLst>
          </p:cNvPr>
          <p:cNvSpPr txBox="1"/>
          <p:nvPr/>
        </p:nvSpPr>
        <p:spPr>
          <a:xfrm>
            <a:off x="1071538" y="1785926"/>
            <a:ext cx="700092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 – O seu coração vibra com a esperança da vinda de Cristo?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083963D9-8B64-4CF2-A6B5-4701E094F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00125"/>
            <a:ext cx="4786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Será uma grande bênção para sua vida e dentro de pouco tempo serviremos a todos mais um grande banquete espiritual. Orem para que tenhamos a sabedoria e o discernimento do Espírito Santo no preparo final desse material.   </a:t>
            </a:r>
          </a:p>
          <a:p>
            <a:pPr eaLnBrk="1" hangingPunct="1"/>
            <a:r>
              <a:rPr lang="pt-BR" altLang="pt-BR" sz="28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9F50BEA8-7C81-4195-8ED1-3000FF0C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4786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Muitos temos escutado por meio de sermões, cantos, poesias, estudos bíblicos e outros meios as seguintes exortações: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FB68CA4C-1C78-4FE7-87C9-C9C36071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71563"/>
            <a:ext cx="5857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Cumpre-nos viver cada dia como se Ele viesse hoje;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Devemos viver cada dia como se fosse o nosso último dia na terra;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Hoje é dia de salvação;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Jesus pode vir hoje;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5B1E3A8D-49A7-4B53-A5B8-EDD0FF49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28688"/>
            <a:ext cx="6215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O seu destino eterno pode ser definido hoje;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A salvação é somente por um dia;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Hoje se você morrer o seu destino estará selado;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Viva como se Ele viesse hoje e faça planos como se Ele viesse daqui há cem anos.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1FF982B5-9F9D-48B2-9805-6BEF0E42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00125"/>
            <a:ext cx="4786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Qual é o grau de importância que você dar agora a essas exortações? Elas são apenas jargões batidos proferidos por pregadores?  Ou elas ainda tocam o seu coração? Elas aguçam o seu senso de espera? 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59DED7B0-0696-44F8-B514-D856862C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428750"/>
            <a:ext cx="47863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"Vós, irmãos, já não estais em trevas, para que aquele dia vos surpreenda como um ladrão; porque todos vós sois filhos da luz e filhos do dia; nós não somos da noite nem das trevas.“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I Tess. 5:4-5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628D8CC0-E1C8-4CD0-A58B-926198A6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428750"/>
            <a:ext cx="47863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"O dia do Senhor virá como o ladrão de noite; pois que quando disserem: Há paz e segurança; então lhes sobrevirá repentina destruição, ...e de modo nenhum escaparão.“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</a:t>
            </a:r>
            <a:r>
              <a:rPr lang="pt-BR" altLang="pt-BR" sz="2000" b="1">
                <a:solidFill>
                  <a:schemeClr val="bg1"/>
                </a:solidFill>
              </a:rPr>
              <a:t>I Tess. 5:2-3. 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950</Words>
  <Application>Microsoft Office PowerPoint</Application>
  <PresentationFormat>Apresentação na tela (4:3)</PresentationFormat>
  <Paragraphs>90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Enquanto Ele Nao Vem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2009-06-21T19:14:50Z</dcterms:created>
  <dcterms:modified xsi:type="dcterms:W3CDTF">2019-10-21T12:29:21Z</dcterms:modified>
</cp:coreProperties>
</file>