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58" r:id="rId5"/>
    <p:sldId id="259" r:id="rId6"/>
    <p:sldId id="276" r:id="rId7"/>
    <p:sldId id="277" r:id="rId8"/>
    <p:sldId id="278" r:id="rId9"/>
    <p:sldId id="260" r:id="rId10"/>
    <p:sldId id="261" r:id="rId11"/>
    <p:sldId id="279" r:id="rId12"/>
    <p:sldId id="280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8C7813-59EF-4157-A94A-D3414DEF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9FCE-4A58-480F-951B-002E56CC030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B371E-2849-4280-877E-2BFF6120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4D69F-E760-48A9-BAFC-D8CA1856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09E8-543B-4F74-BE50-B910607706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8603021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B445-782B-430C-92CE-30CA284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1381-B498-4B72-A6BF-77AF7B0E4A0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2DE1F-72F3-4685-9987-98FF09E5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7838C-5BCE-45BE-AFA0-ACF8181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6C85F-79CA-48DE-9D0E-492B0DB2A3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396070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F5A1A4-8710-4A1F-9F3E-803F72A8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DCA4-FBFD-48DD-AB7F-4FEB6D8D54A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55DD4C-CEBA-4BA2-B20C-E2B884EC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DE3C8F-3FFF-41BE-AC3F-70A0371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1C77B-3EE8-4D81-8C08-FE83721C6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81816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9E81D-6BA2-4BB0-956B-85BA65FE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BF40-7576-4DF9-8865-284E18B2020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A4424E-8F24-49FC-9EC6-79D83019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DCCCB4-8CE3-46CB-8A36-4F507784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FAB66-C310-431A-BDC8-2BBAE16950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404954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8BEE01-2D59-4BC0-80F7-282F7F9D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5225-180D-4DA6-87A1-48CF97D3DA0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043B5-D26E-4443-8B46-710CEC30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0EED1-EF30-463B-8DA3-3AAB30C8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71AC-0B35-4CD4-89D2-B99380C3CE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825477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C1A741A-1215-4278-B038-0B77BDEB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6D46-92FB-44C0-B988-58D6F460112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AAF269F-7291-4F10-B4A8-9DC5AFAB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DA490B1-339B-4639-83ED-169B59E3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0AC6-D263-4AFD-AE3F-023E0A35C0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811145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759AEEF-6B09-49A4-B1F4-AC968FB8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75B2-B2D8-4346-829E-E17E0ADD0B2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0788172-90C2-4ACD-8F08-71FB4597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7EA0D7D-DC57-4A38-A2B4-DFDBCD11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B215-0E7B-4603-B1F2-663109B04E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479735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59CB5E4-522A-4943-AADA-10C85A3D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BDA2-D35F-4370-A28E-5196B882C11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A86C0BB-3C7E-4D88-A711-66C7148E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1321DAC8-B32F-4C4D-812F-D6D050A6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B3BFE-59EF-4494-9F92-569615AEFD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968712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616FDB5-8B9F-4E85-B3D6-055734CB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CB52-04A7-41DB-BD65-830C4B48548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9A0516C-B249-4B4B-A45D-AAD6679C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2AE821A-6F39-42C4-9DAF-32F96135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BDD16-2717-42E4-AD60-C66BA88330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13232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A71E8FA-B328-4022-98A0-78ED7620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B5D5-B914-4B0A-84F8-8BB38CCCC93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118E120-ED76-4787-8002-1FDBCE0E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EE2F5B1-418B-4ED6-87C9-318F7C5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15C69-9164-4E2D-ACCE-2514500369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338640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CEF4542-958F-4C88-BEBE-A2B7089A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BF26-AC03-425F-BFD6-F8F27BB979B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5716B24-1B36-4C63-8173-0D900E26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DFED53A-31AC-4CB0-AD5F-EAFD7C6A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39BC8-A76F-4ECC-B803-31FFA72C59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385736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3FB0946-C56F-49CC-998A-9FEFE1AC0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A0360E7-08E0-4E5C-99F6-0DF199AF4E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0F920-8EB8-472F-B531-4FCB0022A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82DB2-E8B2-4B30-BA69-CB371FAA4FE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6405AF-48AF-4171-B24E-F059D83C2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1888D9-BB63-4D7E-A51D-35C25DD75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88EB69-DC5E-447D-9B35-284BF1B2835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1F957505-B001-4A5B-BC79-535FDC04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214813"/>
            <a:ext cx="7858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Estar sempre pronto para o encontro com Cristo deve ser o alvo de cada seguidor Seu. Não sabemos o dia nem a hora, mas sabemos que Ele virá. Ele disse: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“Eu voltarei” (Jo 14:3).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1F8144FA-BC0D-4829-A555-F155535C1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14313"/>
            <a:ext cx="62150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“Dizendo: Amém. Louvor, e glória, e sabedoria, e ação de graças, e honra, e poder, e força ao nosso Deus, para todo o sempre. Amém. Apo. 7:12’’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AC57B900-E3AC-42A0-8B37-5A2DE418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786188"/>
            <a:ext cx="4429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“Eis que venho sem demora; guarda o que tens, para que ninguém tome a tua coroa.”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Apo. 3:11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8830EEA3-2487-4295-AE8E-B541DFD2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642938"/>
            <a:ext cx="4929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Não joguemos fora hoje o que lutamos 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vida inteira para conseguir.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3E61DBAB-74BE-4C00-A4DD-E12ED01F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571625"/>
            <a:ext cx="4929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É essencial estar ligado continuamente a Cristo para termos vida, crescermos e frutificarmos;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FC31B5D4-DAC4-4FEA-985F-6D0FB8F6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4438"/>
            <a:ext cx="42148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É indispensável ter comunhão regular e habitual com Cristo hoje para sermos autênticos;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94173136-7E5F-4911-8872-284510B2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4429125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Sem a vitalidade e a energia que vem de Cristo, nada é possível.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3F44F-C85A-4CC1-B8E7-2D8751B1C500}"/>
              </a:ext>
            </a:extLst>
          </p:cNvPr>
          <p:cNvSpPr txBox="1"/>
          <p:nvPr/>
        </p:nvSpPr>
        <p:spPr>
          <a:xfrm>
            <a:off x="1285852" y="2502282"/>
            <a:ext cx="785818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Recomendações proféticas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698F06-E18E-4DB3-B5C5-4F829AC77072}"/>
              </a:ext>
            </a:extLst>
          </p:cNvPr>
          <p:cNvSpPr txBox="1"/>
          <p:nvPr/>
        </p:nvSpPr>
        <p:spPr>
          <a:xfrm>
            <a:off x="4500562" y="428604"/>
            <a:ext cx="428624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1. União e comunhão da alma com Cristo</a:t>
            </a:r>
          </a:p>
        </p:txBody>
      </p:sp>
      <p:sp>
        <p:nvSpPr>
          <p:cNvPr id="17411" name="CaixaDeTexto 2">
            <a:extLst>
              <a:ext uri="{FF2B5EF4-FFF2-40B4-BE49-F238E27FC236}">
                <a16:creationId xmlns:a16="http://schemas.microsoft.com/office/drawing/2014/main" id="{C31C059C-8E24-41BF-9E5F-F76882D5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500313"/>
            <a:ext cx="43576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“Quando o pensamento se concentra no próprio eu, é afastado de Cristo, a fonte de vigor e vida. [...] (Ellen G. White, Caminho a Cristo, p. 72).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196A7880-BD65-44AA-8A63-15DC628F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785938"/>
            <a:ext cx="5286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“Permanecer em Cristo quer dizer fé viva, fervorosa, refrigerante, que opera por amor e purifica a alma. Quer dizer constante receber do Espírito de Cristo, vida de consagração sem reservas ao Seu serviço...” (Ellen G. White, O Cuidado de Deus, [MM 1995], p. 122).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59BFC4-610D-4C5F-98A3-E66EEB596CA0}"/>
              </a:ext>
            </a:extLst>
          </p:cNvPr>
          <p:cNvSpPr txBox="1"/>
          <p:nvPr/>
        </p:nvSpPr>
        <p:spPr>
          <a:xfrm>
            <a:off x="3214678" y="285728"/>
            <a:ext cx="592932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2. O significado de “Permanecei em Mim”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A089B8-3D87-46D9-90D3-5AA6E810A424}"/>
              </a:ext>
            </a:extLst>
          </p:cNvPr>
          <p:cNvSpPr txBox="1"/>
          <p:nvPr/>
        </p:nvSpPr>
        <p:spPr>
          <a:xfrm>
            <a:off x="1285852" y="2502282"/>
            <a:ext cx="785818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Manter o nome no livro da vida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D5F23E1F-B7D4-48B0-BCD5-495FB5E7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357313"/>
            <a:ext cx="3571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Devemos estar constantemente familiarizados com algumas verdades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proféticas para os nossos dias: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EA183C90-0276-495B-AA26-0F3056DE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143000"/>
            <a:ext cx="46434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>
                <a:cs typeface="Arial" panose="020B0604020202020204" pitchFamily="34" charset="0"/>
              </a:rPr>
              <a:t>Vivemos hoje no contexto do grande Dia da Expiação;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>
                <a:cs typeface="Arial" panose="020B0604020202020204" pitchFamily="34" charset="0"/>
              </a:rPr>
              <a:t>Humilhação e arrependimento;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>
                <a:cs typeface="Arial" panose="020B0604020202020204" pitchFamily="34" charset="0"/>
              </a:rPr>
              <a:t>A obra de preparação é uma obra individual;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>
                <a:cs typeface="Arial" panose="020B0604020202020204" pitchFamily="34" charset="0"/>
              </a:rPr>
              <a:t>Exame individual;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6D45FEA3-20EB-4680-9054-8663F26F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214438"/>
            <a:ext cx="36433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Nosso alvo diário, portanto, é sermos achados como mordomos fiéis, venha Jesus pela manhã, ao meio dia, à tarde, à noite ou em qualquer outro momento.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A34002DD-EC61-49D3-A170-139B865E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1643063"/>
            <a:ext cx="6286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cs typeface="Arial" panose="020B0604020202020204" pitchFamily="34" charset="0"/>
              </a:rPr>
              <a:t>Coloque como propósito em seu coração:</a:t>
            </a:r>
          </a:p>
          <a:p>
            <a:pPr algn="ctr" eaLnBrk="1" hangingPunct="1"/>
            <a:endParaRPr lang="pt-BR" altLang="pt-BR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F44A3AFC-A9D9-45B2-8D76-EE131C58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121443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Hoje andarei na presença do Senhor em comunhão e santidade de caráter assim como Enoque andou.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50F7FBE-8FB6-49D5-A9A3-70A7088A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500438"/>
            <a:ext cx="75009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“Aguardando, e apressando-vos para a vinda do dia de Deus, em que os céus, em fogo se desfarão, e os elementos, ardendo, se fundirão? Mas nós, segundo a sua promessa, aguardamos novos céus e nova terra, em que habita a justiça.” </a:t>
            </a:r>
          </a:p>
          <a:p>
            <a:pPr algn="ctr" eaLnBrk="1" hangingPunct="1"/>
            <a:r>
              <a:rPr lang="pt-BR" altLang="pt-BR" sz="2800" b="1"/>
              <a:t>II Pedro 3:12 e 13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2C24D598-3B8D-4E98-B0C4-8F927BC4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214813"/>
            <a:ext cx="7858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Fazemos parte da geração que aguarda, para breve, a segunda vinda de Cristo. O mais importante para este momento solene é estar preparados, como mordomos fiéis, e subir com Ele para o Céu.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800D4851-44DA-4252-92B9-300E5E61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14313"/>
            <a:ext cx="6715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Andar diariamente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em intimidade com Jesus, assim como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Enoque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andou, é a nossa mais urgente e importante tarefa; as demais coisas são secundárias.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EA6F7E-AB1A-406F-A610-D8286911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357166"/>
            <a:ext cx="62150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Objetivo do 1º SEE:</a:t>
            </a:r>
          </a:p>
          <a:p>
            <a:pPr algn="ctr">
              <a:defRPr/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Desenvolver e consolidar o hábito de buscar Deus na primeira hora de cada manhã (a hora em que você acorda).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88CCC8BE-7B82-4AF4-92FE-9C42EAC3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928813"/>
            <a:ext cx="3571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Objetivo do 2º SEE: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Desenvolver e consolidar o hábito de educar a mente para aprender a gostar daquilo que é saudável e a usar os oito remédios da natureza, durante 40 dias.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D22E1EA5-FB81-40CB-BCC5-BC2B01B8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000125"/>
            <a:ext cx="42862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Objetivo do 3º SEE:</a:t>
            </a:r>
          </a:p>
          <a:p>
            <a:pPr algn="ctr" eaLnBrk="1" hangingPunct="1"/>
            <a:endParaRPr lang="pt-BR" altLang="pt-BR" sz="2800" b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Desenvolver e consolidar o hábito de buscar Deus em profundidade e experimentar diariamente a plenitude do poder por meio do batismo diário do Espírito Santo.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ED6E6952-9CFF-4A83-A831-1567A230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42938"/>
            <a:ext cx="62150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objetivo do 4º SEE é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desenvolver e consolidar o hábito de permanecer na presença de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Cristo desde a primeira até a última hora de cada dia.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628</Words>
  <Application>Microsoft Office PowerPoint</Application>
  <PresentationFormat>Apresentação na tela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14</cp:revision>
  <dcterms:created xsi:type="dcterms:W3CDTF">2010-08-19T00:12:35Z</dcterms:created>
  <dcterms:modified xsi:type="dcterms:W3CDTF">2019-10-21T12:33:35Z</dcterms:modified>
  <cp:category>SM-JORNADA ESPIRITUAL 4</cp:category>
</cp:coreProperties>
</file>