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9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5993E7-748C-4CC7-AF06-D0C1BD7F1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49564-344B-4068-A856-0504D14C2B5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5F8E5B-5626-4178-ABB2-9DCFE5B5A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9D75E4-291C-491B-AAD5-6F186D695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6D4C5-AC64-4505-BFB0-E29E8964CB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71656695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CBC6F3-89D4-4412-8F18-AD3C4986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F58F5-7DE5-45EF-865A-8CF8C048D5A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130810-B3F2-48F4-BEA7-D56773FA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344F5A-E749-4B30-8715-D3ECF24D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10733-0AD1-4927-A38C-84DA4B3FF90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70032991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90BECB-21AF-47E4-9CAA-50449CA7E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B78E1-C329-42F3-9D57-2BA4A04B832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2276D9-BF45-4998-AC23-F0E757BCA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5A21F6-2B83-4543-B5B7-59E71924B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C64277-2801-4431-9C80-B52D2F81331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6541370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406E1C-34F9-4EA3-B8DB-9F9858D47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7EAF-5DA6-4628-91C1-EACB3C81135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3E845F-1C5F-44B8-BDBA-20A9EF7C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14D1598-5441-44DD-8B3D-4BE7579CA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F1566-2EA6-4CD9-A556-549DD868EC9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0831169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922CCD-50C9-4597-A932-2EEF5C40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2084-0628-49E9-A371-36B58D76F88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C1FD14-07DC-4D2B-864C-54C77F4F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7729F49-1400-4813-81C9-54CF7CD4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23A99-24AF-4E77-B9EF-64651093359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378694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0961DA49-20E0-4E76-AA3E-B8AFDDADE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D50CB-49F2-4B2F-8DAF-81E6FC3AFD3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6E34649E-2D13-4A69-B397-A9E056BE7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7F8DCC7-2FA6-48B8-8473-F44CCA5AE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23E0F2-338E-4E89-841A-11370D8EB71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44440687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D1E40845-4F47-48B9-96F1-C6F1F4920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8416-2FB6-4356-86E1-3ED19CF85C5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4D70661-F7B7-43BC-84BF-7867F2F38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DB37E61-8D30-4F9C-997E-10F60629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508F-85B9-4F27-BE33-49AD3378B51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32865505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4F406F2D-69FE-45B8-B6E4-490A127BB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118C-98B0-4DBD-9C9E-5158AC826A1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A491FDFF-1356-4BBF-A756-C7F3FE9A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E8528CC6-59F3-4524-B516-FFD9D966D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56B3F6-8A96-440D-A1D4-1951D57D8F8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06713291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2CD05E1-5327-4E10-A99C-EBC4EBF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E8506-4CC2-472E-871F-14F04B17FE4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61D9B987-9801-4FBB-B094-3D4718F68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A928D46-5B73-4029-ABBA-AB1777C8A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310BB-FEA3-492F-8D20-9035D5FBE6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43587390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21BCBF8-2767-4226-9010-F139B738F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C0F37-5367-4630-B431-6BFADBBF8D9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5DCA7FA-E2AC-4380-8260-439FC1DB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5EC9BC1-AFFE-4021-97C6-7AA1987F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AC661-0275-4784-BA25-AC5A8A92C16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91240281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BB677877-00FB-4466-84C3-5D7F0D277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D739-91AE-44BF-BBCE-BFAB84B8917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C58F186-F4BD-4EC4-9A80-B03A578D1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660B4F96-4CEA-42FF-8CCA-FBA037B2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1C3F4-BB8B-4031-A882-79225DCFA24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0384240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99092490-E5DB-48F8-A047-24C8A2A517D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3951CD3-5C37-40DE-9057-CB318EE244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C53C93-FC4D-479B-9DBF-D2CE7AC5A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5DEC97-EBB2-424A-B160-2970F66D619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E4F771-AF2C-4F18-8DED-C5796880E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00658B-4632-4BE9-B49D-E161985A0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F5B04B4-0185-42E8-95D1-BA5E6512149E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2BE0D782-3D9C-4D1C-B9F7-1980FFBF9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1. Pela manhã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777A654C-2F56-4280-BF5C-98672C98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66" y="2000240"/>
            <a:ext cx="45720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“O Senhor Deus me deu língua de eruditos, para que eu saiba dizer boa palavra ao cansado. Ele me desperta todas as manhãs, desperta-me o ouvido para que eu ouça como os eruditos”</a:t>
            </a:r>
          </a:p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(Is 50:4).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1">
            <a:extLst>
              <a:ext uri="{FF2B5EF4-FFF2-40B4-BE49-F238E27FC236}">
                <a16:creationId xmlns:a16="http://schemas.microsoft.com/office/drawing/2014/main" id="{48214068-283C-402A-B8BE-DEEA0F520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1. Pela manhã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F8CB1907-440C-43DE-A33E-1AECBEBCE2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42" y="2428868"/>
            <a:ext cx="45005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“De manhã, Senhor, ouves a minha voz; de manhã apresento a Ti minha oração e fico esperando” (</a:t>
            </a:r>
            <a:r>
              <a:rPr lang="pt-BR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</a:t>
            </a: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5:3).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A4250E33-547D-49B9-84C0-898C81021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 Pela manhã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267" name="CaixaDeTexto 1">
            <a:extLst>
              <a:ext uri="{FF2B5EF4-FFF2-40B4-BE49-F238E27FC236}">
                <a16:creationId xmlns:a16="http://schemas.microsoft.com/office/drawing/2014/main" id="{EDB013C2-E7D9-41BC-A450-F56F05B34E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786063"/>
            <a:ext cx="4286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Nas primeiras horas de cada manhã Jesus era batizado com o Espírito Santo e recebia o poder vivificante, santificador do Espírito Santo para mais um dia de glorificação do Pai.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aixaDeTexto 1">
            <a:extLst>
              <a:ext uri="{FF2B5EF4-FFF2-40B4-BE49-F238E27FC236}">
                <a16:creationId xmlns:a16="http://schemas.microsoft.com/office/drawing/2014/main" id="{A3909074-9456-4D56-BDBA-4F13473F3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1. Pela manhã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3D720264-6A5F-4170-9600-BA560764A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3071813"/>
            <a:ext cx="3643312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Ao recebermos, nas primeiras horas da amanhã, o batismo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diário do Espírito Santo, Ele nos concede a plenitude da bênção celestial para aquele dia.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1">
            <a:extLst>
              <a:ext uri="{FF2B5EF4-FFF2-40B4-BE49-F238E27FC236}">
                <a16:creationId xmlns:a16="http://schemas.microsoft.com/office/drawing/2014/main" id="{65C2508F-D564-49DD-915F-6E133D260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1. Pela manhã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11920173-1A99-4EB0-8D58-26FFAAE02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3317875"/>
            <a:ext cx="3571875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“Tu me farás ver os caminhos da vida; na Tua presença há plenitude de alegria, na Tua destra, delícias perpetuamente”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16:11).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F59C4FC-76B3-4F7F-ACEC-CE211E1C8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357166"/>
            <a:ext cx="5643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Não há como escapar do desjejum e ter boa saúde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339" name="CaixaDeTexto 1">
            <a:extLst>
              <a:ext uri="{FF2B5EF4-FFF2-40B4-BE49-F238E27FC236}">
                <a16:creationId xmlns:a16="http://schemas.microsoft.com/office/drawing/2014/main" id="{77977E3B-E13A-4520-A93F-7F49C3A3C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071688"/>
            <a:ext cx="4143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Ou tomamos o desjejum espiritual para que a bênção</a:t>
            </a:r>
          </a:p>
          <a:p>
            <a:pPr algn="ctr" eaLnBrk="1" hangingPunct="1"/>
            <a:r>
              <a:rPr lang="pt-BR" altLang="pt-BR" sz="2800" b="1"/>
              <a:t>seja total, ou não o tomamos para nosso próprio dano.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A56D27E-8E34-4DB6-802F-055482901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500042"/>
            <a:ext cx="5643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Não há como escapar do desjejum e ter boa saúde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363" name="CaixaDeTexto 1">
            <a:extLst>
              <a:ext uri="{FF2B5EF4-FFF2-40B4-BE49-F238E27FC236}">
                <a16:creationId xmlns:a16="http://schemas.microsoft.com/office/drawing/2014/main" id="{CDD5A8C1-8592-42ED-B4CE-DEE59D8E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2857500"/>
            <a:ext cx="414337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Cada pessoa tem necessidades espirituais que somente Deus conhece.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DB4ECB1-EAEB-4399-8C69-5B398255E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500042"/>
            <a:ext cx="5643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Não há como escapar do desjejum e ter boa saúde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387" name="CaixaDeTexto 1">
            <a:extLst>
              <a:ext uri="{FF2B5EF4-FFF2-40B4-BE49-F238E27FC236}">
                <a16:creationId xmlns:a16="http://schemas.microsoft.com/office/drawing/2014/main" id="{BA874DF5-F40B-4B9A-9C55-DB8E86C43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286000"/>
            <a:ext cx="3643312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/>
              <a:t>Somos livres para decidir, mas não somos livres para escolher as consequências das nossas decisões.</a:t>
            </a:r>
            <a:endParaRPr lang="pt-BR" altLang="pt-BR" sz="32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6B2E3CC6-8621-4F58-9A56-F41A779BF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488" y="500042"/>
            <a:ext cx="564357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2. Não há como escapar do desjejum e ter boa saúde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7411" name="CaixaDeTexto 1">
            <a:extLst>
              <a:ext uri="{FF2B5EF4-FFF2-40B4-BE49-F238E27FC236}">
                <a16:creationId xmlns:a16="http://schemas.microsoft.com/office/drawing/2014/main" id="{2FB98259-FAD5-496D-A95C-03A35CC40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2714625"/>
            <a:ext cx="41433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“O que a comida é para o corpo, deve ser Cristo para a alma...”</a:t>
            </a:r>
          </a:p>
          <a:p>
            <a:pPr algn="ctr" eaLnBrk="1" hangingPunct="1"/>
            <a:endParaRPr lang="pt-BR" altLang="pt-BR" sz="2800" b="1"/>
          </a:p>
          <a:p>
            <a:pPr algn="ctr" eaLnBrk="1" hangingPunct="1"/>
            <a:r>
              <a:rPr lang="pt-BR" altLang="pt-BR" sz="2800" b="1"/>
              <a:t> (Ellen G. White, O Desejado de Todas as Nações, p. 389).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>
            <a:extLst>
              <a:ext uri="{FF2B5EF4-FFF2-40B4-BE49-F238E27FC236}">
                <a16:creationId xmlns:a16="http://schemas.microsoft.com/office/drawing/2014/main" id="{98527C2D-5EA7-4A1F-B351-574ACF7B8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2857500"/>
            <a:ext cx="56435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3. Momento da blindagem do coração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8435" name="CaixaDeTexto 1">
            <a:extLst>
              <a:ext uri="{FF2B5EF4-FFF2-40B4-BE49-F238E27FC236}">
                <a16:creationId xmlns:a16="http://schemas.microsoft.com/office/drawing/2014/main" id="{F195A2CB-859B-4B8B-9AF2-820A09B62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4214813"/>
            <a:ext cx="5643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“Guardo no coração as Tuas palavras, para não pecar contra Ti” (Sl 119:11).</a:t>
            </a:r>
            <a:endParaRPr lang="pt-BR" altLang="pt-BR" sz="28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4DB3E342-EDB9-4094-838D-45AB5F37E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357188"/>
            <a:ext cx="564356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Momento da blindagem do coração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9459" name="CaixaDeTexto 1">
            <a:extLst>
              <a:ext uri="{FF2B5EF4-FFF2-40B4-BE49-F238E27FC236}">
                <a16:creationId xmlns:a16="http://schemas.microsoft.com/office/drawing/2014/main" id="{91D91775-3025-41EB-9091-02BE1497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928813"/>
            <a:ext cx="6572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Pela manhã, as necessidades</a:t>
            </a:r>
          </a:p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espirituais devem ser supridas; do contrário, estaremos completamente vulneráveis aos ataques do maligno e suas armas espirituais do mal.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FA9CD85A-CE74-4D16-9880-6D5BCEDD2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3. Momento da blindagem do coração</a:t>
            </a:r>
            <a:endParaRPr lang="pt-BR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0483" name="CaixaDeTexto 1">
            <a:extLst>
              <a:ext uri="{FF2B5EF4-FFF2-40B4-BE49-F238E27FC236}">
                <a16:creationId xmlns:a16="http://schemas.microsoft.com/office/drawing/2014/main" id="{FD980451-B5FB-49E4-8F96-4E1777314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2214563"/>
            <a:ext cx="42862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Durante o dia é que vamos para o campo de batalha e nosso coração deve estar preparado para manejar bem a espada do Espírito.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E10474B5-481D-475A-A928-B1C7E6364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II. Almoço espiritual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8C1553B5-E654-4DB7-8519-E4554AE03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428625"/>
            <a:ext cx="564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</a:rPr>
              <a:t>Ao meio dia</a:t>
            </a:r>
            <a:endParaRPr lang="pt-BR" altLang="pt-BR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2531" name="CaixaDeTexto 1">
            <a:extLst>
              <a:ext uri="{FF2B5EF4-FFF2-40B4-BE49-F238E27FC236}">
                <a16:creationId xmlns:a16="http://schemas.microsoft.com/office/drawing/2014/main" id="{0C754C85-A0C0-4F04-9476-6F1AC24F7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0" y="1928813"/>
            <a:ext cx="485775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“Far-nos-ia bem passar diariamente uma hora a refletir sobre a vida de Jesus. Deveremos tomá-la ponto por ponto, e deixar que a imaginação se apodere de cada cena, especialmente as finais...” (Ibid., p. 83).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1">
            <a:extLst>
              <a:ext uri="{FF2B5EF4-FFF2-40B4-BE49-F238E27FC236}">
                <a16:creationId xmlns:a16="http://schemas.microsoft.com/office/drawing/2014/main" id="{A6643247-96AF-402F-9588-E33254D22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500063"/>
            <a:ext cx="564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C00000"/>
                </a:solidFill>
              </a:rPr>
              <a:t>Ao meio dia</a:t>
            </a:r>
            <a:endParaRPr lang="pt-BR" altLang="pt-BR" sz="2800" b="1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3555" name="CaixaDeTexto 1">
            <a:extLst>
              <a:ext uri="{FF2B5EF4-FFF2-40B4-BE49-F238E27FC236}">
                <a16:creationId xmlns:a16="http://schemas.microsoft.com/office/drawing/2014/main" id="{2427DC71-2899-4CFD-93FE-B726EDF45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2286000"/>
            <a:ext cx="43576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Quanto mais a pessoa pensa nas coisas de Deus, mais</a:t>
            </a:r>
          </a:p>
          <a:p>
            <a:pPr algn="ctr" eaLnBrk="1" hangingPunct="1"/>
            <a:r>
              <a:rPr lang="pt-BR" altLang="pt-BR" sz="2800" b="1"/>
              <a:t>aumenta a capacidade de receber conhecimento.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542B698-1558-46F3-9A98-CD7492BD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III. Jantar espiritual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20E58187-95BC-453B-ADFA-FD6B31EF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À Tarde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CF9518F8-3539-4F0D-A25D-8BAAB196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4611688"/>
            <a:ext cx="7072312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“De noite indago o meu íntimo, e o meu espírito perscruta. Recordo os feitos do Senhor, pois me lembro das Tuas maravilhas da antiguidade”</a:t>
            </a:r>
          </a:p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Sl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 77:6,11).</a:t>
            </a:r>
            <a:endParaRPr lang="pt-BR" sz="2800" b="1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853EF1C8-7469-4EE2-A378-DE0C2FAE5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Ingredientes do jantar espiritual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C6D3019D-D95C-43A0-8F17-93B6EA0DB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857375"/>
            <a:ext cx="5643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Retrospectiva: </a:t>
            </a:r>
            <a:r>
              <a:rPr lang="pt-BR" sz="2800" b="1" dirty="0">
                <a:latin typeface="Arial" charset="0"/>
              </a:rPr>
              <a:t>é o momento para recordarmos o que ocorreu durante o dia;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C51B78C-FD37-441A-ACC2-CA3E3E082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Ingredientes do jantar espiritual</a:t>
            </a:r>
            <a:endParaRPr lang="pt-BR" sz="28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ECE49264-7D71-495B-A76C-BB730C705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313" y="1857375"/>
            <a:ext cx="56435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Avaliação: </a:t>
            </a:r>
            <a:r>
              <a:rPr lang="pt-BR" sz="2800" b="1" dirty="0">
                <a:latin typeface="Arial" charset="0"/>
              </a:rPr>
              <a:t>do que fizemos, para ver o que devemos repetir ou</a:t>
            </a:r>
          </a:p>
          <a:p>
            <a:pPr algn="ctr">
              <a:defRPr/>
            </a:pPr>
            <a:r>
              <a:rPr lang="pt-BR" sz="2800" b="1" dirty="0">
                <a:latin typeface="Arial" charset="0"/>
              </a:rPr>
              <a:t>eliminar no dia seguinte;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195B3C5E-BB9B-4ED8-99B0-FF011D227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Ingredientes do jantar espiritual</a:t>
            </a:r>
            <a:endParaRPr lang="pt-BR" sz="2800" b="1" dirty="0">
              <a:solidFill>
                <a:srgbClr val="C0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CD2D9B2D-11EB-4C21-86FB-29DB189D2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214563"/>
            <a:ext cx="56435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Gratidão: </a:t>
            </a:r>
            <a:r>
              <a:rPr lang="pt-BR" sz="2800" b="1" dirty="0">
                <a:solidFill>
                  <a:schemeClr val="bg1"/>
                </a:solidFill>
                <a:latin typeface="Arial" charset="0"/>
              </a:rPr>
              <a:t>por toda boa dádiva recebida de Deus; é hora de agradecer;</a:t>
            </a:r>
            <a:endParaRPr lang="pt-BR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CED92D6D-B7F9-4FAF-9123-1B658A45B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57188"/>
            <a:ext cx="5715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À tarde, pela manhã e ao meio dia, farei as minhas queixas e lamentarei; e Ele ouvirá a minha voz”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Sl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55:17).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9346D212-EE71-4A69-B7B8-571C2A11D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Ingredientes do jantar espiritual</a:t>
            </a: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DD172DDC-A04E-4F82-9C55-07C0DC6CB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357313"/>
            <a:ext cx="65722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rgbClr val="FFC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" charset="0"/>
              </a:rPr>
              <a:t>Repouso: </a:t>
            </a:r>
            <a:r>
              <a:rPr lang="pt-BR" sz="2800" b="1" dirty="0">
                <a:latin typeface="Arial" charset="0"/>
              </a:rPr>
              <a:t>“Em paz me deito e logo pego no sono, porque, Senhor, só Tu me fazes repousar seguro” (</a:t>
            </a:r>
            <a:r>
              <a:rPr lang="pt-BR" sz="2800" b="1" dirty="0" err="1">
                <a:latin typeface="Arial" charset="0"/>
              </a:rPr>
              <a:t>Sl</a:t>
            </a:r>
            <a:r>
              <a:rPr lang="pt-BR" sz="2800" b="1" dirty="0">
                <a:latin typeface="Arial" charset="0"/>
              </a:rPr>
              <a:t> 4:8).</a:t>
            </a:r>
            <a:endParaRPr lang="pt-BR" sz="2800" b="1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9EA18299-1CF3-4334-8C1D-7D1C8707A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4611688"/>
            <a:ext cx="785812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O que ocorre com o corpo físico também acontece com a vida espiritual. Assim como necessitamos de três refeições diárias para a saúde do corpo, o mesmo ocorre com a espiritualidade.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1">
            <a:extLst>
              <a:ext uri="{FF2B5EF4-FFF2-40B4-BE49-F238E27FC236}">
                <a16:creationId xmlns:a16="http://schemas.microsoft.com/office/drawing/2014/main" id="{720A5A41-3A6E-4936-97EC-393CD8413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857496"/>
            <a:ext cx="78581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cap="all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I. Desjejum espiritual</a:t>
            </a: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9568218E-B3B2-4B7D-B373-A87A9E889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143500"/>
            <a:ext cx="73580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Como sabemos, o desjejum é a principal refeição do dia e, no plano espiritual, também podemos dizer o mesmo.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1">
            <a:extLst>
              <a:ext uri="{FF2B5EF4-FFF2-40B4-BE49-F238E27FC236}">
                <a16:creationId xmlns:a16="http://schemas.microsoft.com/office/drawing/2014/main" id="{26CE5239-9869-4A39-A1E3-98A3EFA63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5357813"/>
            <a:ext cx="7429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Será que é possível fazer uma boa refeição pela manhã apenas pensando ou falando sobre ela? 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12A95B20-3E90-4F65-BE2D-A4FEFA03B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563" y="5143500"/>
            <a:ext cx="785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cs typeface="Arial" panose="020B0604020202020204" pitchFamily="34" charset="0"/>
              </a:rPr>
              <a:t>Necessitamos sentar à mesa e degustar a Palavra de Deus para satisfazer as necessidades espirituais.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1">
            <a:extLst>
              <a:ext uri="{FF2B5EF4-FFF2-40B4-BE49-F238E27FC236}">
                <a16:creationId xmlns:a16="http://schemas.microsoft.com/office/drawing/2014/main" id="{9BB56437-6D94-478A-9BB8-CCB933A0F1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0063"/>
            <a:ext cx="56435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FFFF00"/>
                </a:solidFill>
              </a:rPr>
              <a:t>1. Pela manhã</a:t>
            </a:r>
            <a:endParaRPr lang="pt-BR" altLang="pt-BR" sz="2800" b="1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8195" name="CaixaDeTexto 1">
            <a:extLst>
              <a:ext uri="{FF2B5EF4-FFF2-40B4-BE49-F238E27FC236}">
                <a16:creationId xmlns:a16="http://schemas.microsoft.com/office/drawing/2014/main" id="{4737414E-746F-4373-8333-6F26B40BD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786063"/>
            <a:ext cx="56435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/>
              <a:t>Esse é o momento para</a:t>
            </a:r>
          </a:p>
          <a:p>
            <a:pPr algn="ctr" eaLnBrk="1" hangingPunct="1"/>
            <a:r>
              <a:rPr lang="pt-BR" altLang="pt-BR" sz="2800" b="1"/>
              <a:t>nosso primeiro encontro</a:t>
            </a:r>
          </a:p>
          <a:p>
            <a:pPr algn="ctr" eaLnBrk="1" hangingPunct="1"/>
            <a:r>
              <a:rPr lang="pt-BR" altLang="pt-BR" sz="2800" b="1"/>
              <a:t>com o Pai.</a:t>
            </a:r>
            <a:endParaRPr lang="pt-BR" altLang="pt-BR" sz="28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738</Words>
  <Application>Microsoft Office PowerPoint</Application>
  <PresentationFormat>Apresentação na tela (4:3)</PresentationFormat>
  <Paragraphs>60</Paragraphs>
  <Slides>30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SM1121-SM1135</dc:title>
  <dc:subject>SM-MINHA VIDA NA PRESENCA DE CRISTO</dc:subject>
  <dc:creator>Pr. MARCELO AUGUSTO DE CARVALHO</dc:creator>
  <cp:keywords>www.4tons.com</cp:keywords>
  <dc:description>COMÉRCIO PROIBIDO. USO PESSOAL</dc:description>
  <cp:lastModifiedBy>Pr. Marcelo Carvalho</cp:lastModifiedBy>
  <cp:revision>18</cp:revision>
  <dcterms:created xsi:type="dcterms:W3CDTF">2010-08-19T00:12:35Z</dcterms:created>
  <dcterms:modified xsi:type="dcterms:W3CDTF">2019-10-21T12:33:11Z</dcterms:modified>
  <cp:category>SM-JORNADA ESPIRITUAL 4</cp:category>
</cp:coreProperties>
</file>