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94" r:id="rId13"/>
    <p:sldId id="268" r:id="rId14"/>
    <p:sldId id="29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1" r:id="rId28"/>
    <p:sldId id="280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850DA-9814-4DE3-93C1-420C8217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5886-38D7-45A5-8E5D-3E6E9772AF3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DD05EE-EFAF-4B6F-B057-41EA3B3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02A06-3CCB-49EE-947D-BC1DFD80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43A7F-AE06-4223-8930-C16CCAD059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265804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68A434-97BE-428C-8328-CA3BA34E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EC73-BBA5-4269-8B66-4C92C3D4BB2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63878-3A98-470A-9375-1EA2F066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C9E7E0-BB95-4C98-B918-2DB8088D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87E1-FD42-43D0-BFAE-7281D20CA0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540166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D7D35-2A6F-459C-963D-5DE0589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887D-9386-4A1D-9158-BD45AF502EA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FD90A7-0FC8-43DE-9A8C-0BE96D7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42677B-8F03-4EB5-94E0-FE56AB9D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264BC-B98B-43AF-A69B-E2E76F6F78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097229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1F01C8-320A-4789-960C-59CE7838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97A5-07E9-4DD3-8FCA-A5006708CD6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06C481-A11F-4150-855A-A6EC7199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0474A8-E8FD-4E27-8A44-BDD61372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69890-3852-4882-9B08-0CE31CAC17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227619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50E79A-E565-4365-8A8E-6438D374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884B-DAB8-4128-BE8D-CBB2B809057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236B4-53DA-4425-AD41-FB03F754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9FD45B-EE1D-41AD-A557-64CE0850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1750A-5CBD-4480-843D-5A16B742D1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2984079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CB15971-9C81-42AC-AEC9-CF5512DC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52D3-8885-493B-99D4-7448F570512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D87C753-CF7C-4148-83F5-47E3E74C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FD31A6B-F041-4926-AEFA-82D46F3C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BF331-CE5D-4E6F-8A2C-46DD034500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959422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3E12EF3C-00AC-47EE-A1E6-32BEF113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E7C5-C438-46AA-A957-F5EF55D5344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435B2FF-5C04-452D-BD5E-3D4C13F2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321954F-FFC4-40E3-AA76-255B8A5A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0552B-EB81-45E4-B164-C6C9968D8F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2702729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0C416FB-C330-4FAB-86AE-73B6E759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0BDE-E40B-4467-A088-0C8D78999C7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55EDEAE-672B-45FC-A0C4-CD574F19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83F159F-0FA7-465F-A2BE-4CCF5ECA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FA05-6234-4CAB-8418-8B33925439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671728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E004F4D-8C1E-4124-B934-04BFEE1A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46D7-E0F4-4A99-A2C0-4D5DA9D40D4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8DDC7B0-94D5-4556-85DC-29357A9B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412B143-7C36-4F8B-B2DE-7AED3A1B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7471-0FA6-4940-B9D5-90D0E94828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301726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5CCB1A8-22FB-4488-AF16-BF237AC4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CDA8E-DEAC-4401-BEE9-08EE466AA8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4BAE86E-2A81-4AF8-BCF3-3F7B3704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16EFE57-0392-453B-AA03-0F68D7FF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3C987-EC92-4CC7-BD35-63477BA7D8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6010270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BC50B69-4431-41C6-8989-BB0F9B26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4C1-ECCE-4D4E-AA1F-26F6D8D813F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B80619E-1426-42B2-B03F-D588FD3F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5891A51-4412-46B1-989F-720B7331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4DC32-6DBD-4BF6-848E-F5A74C7DCA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0311559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D390F74-15DD-4956-BA45-96ACFBBE96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DA27F44-D45B-4DFC-95C2-D709147D9D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C31249-19CA-4618-B5AF-F6B395512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AB8122-831B-488D-B995-50B5FD22866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4B977D-0EAB-41CE-80BA-D4CA550FC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52D9D6-E677-4EB9-990A-AA6C985A7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8FEAD0-7924-432F-8E01-A3CB0670A4C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E1AEF08F-C5FC-4955-8124-0CD24839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143000"/>
            <a:ext cx="6715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Após ter recebido o batismo diário do Espírito Santo, vem agora o desafio de permanecer na presença do Senhor até a última hora do dia.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5EBD50E3-47A5-456B-8011-E9E0A3F0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00313"/>
            <a:ext cx="4429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Precisamos ter convicção e estar seguro de que Deus é nosso bem maior: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4C6C7CAA-E346-43B0-A090-F38B5A20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785938"/>
            <a:ext cx="4429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“Tu és o meu Senhor; outro bem não possuo senão a Ti somente. [...] O Senhor, tenho-O sempre a minha presença; estando Ele à minha direita, não serei abalado” (Sl 16:2, 8).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F124A8A2-DB63-45DE-A190-5B0D645B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642938"/>
            <a:ext cx="5072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Manter firmemente os olhos em Cristo: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D4D6F1EC-881A-404B-834F-00AC9F798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7188"/>
            <a:ext cx="42148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“Olhando firmemente para o Autor e Consumador da fé, Jesus, o qual, em troca da alegria que Lhe estava proposta, suportou a cruz, não fazendo caso da ignomínia, e está assentado à destra do trono de Deus”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(Hb 12:2).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D4EFC6E9-076B-4E2F-814E-085E714F8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857500"/>
            <a:ext cx="507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somente um firme olhar para Jesus na cruz é que vai nos levar a amá-Lo de todo o coração.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6C2E22FB-7955-4A8A-AA44-4DE75481C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2428875"/>
            <a:ext cx="457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olhamos firmemente para a cruz, a frieza, a indiferença, a malícia, o ódio, o egoísmo, a falta de amor, a cobiça e a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imoralidade são tirados de nosso coração.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09B5584B-1E84-4A57-BEF7-A810C4CEB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4000500"/>
            <a:ext cx="3500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“Lançando sobre Ele toda a vossa ansiedade, porque Ele tem cuidado de vós” (1Pe 5:7).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B24925E4-E151-48D7-9AAD-DD55FF8B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929188"/>
            <a:ext cx="7500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Sair com Deus para o trabalho: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“Se a Tua presença não vai comigo, não nos faças subir deste lugar”(Êx 33:15).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D4630E9C-5283-4477-900B-4CA1E96B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928813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“Cultivai o hábito de falar com o Salvador quando sós, quando estais caminhando e quando ocupados com os trabalhos diários...”</a:t>
            </a:r>
          </a:p>
          <a:p>
            <a:pPr algn="ctr" eaLnBrk="1" hangingPunct="1"/>
            <a:r>
              <a:rPr lang="pt-BR" altLang="pt-BR" sz="2800" b="1"/>
              <a:t>(Ellen G. White, A Ciência do Bom Viver, p. 510, 511).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01AF29E-DD83-45F1-AD11-8748292E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II. Vigiar e orar como estilo de vida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AD2F6D5A-38C8-4F8E-9AAF-ECC2F253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071563"/>
            <a:ext cx="3714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“Com toda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oração e súplica, orando em todo tempo no Espírito e para isso vigiando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com toda perseverança e súplica por todos os santos” (Ef 6:18).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11574017-2F23-4F26-9402-D07BC9E8C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785938"/>
            <a:ext cx="385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“Estai de sobreaviso, vigiai e orai; [...] porque não sabeis quando virá o dono da casa: se à tarde, se à meia-noite, se ao cantar do galo,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 pela manhã. [...] Digo a todos: vigiai!” (Mc 13:33, 35, 37).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E0B18C2E-D4AC-4A0B-A0A4-35C18E43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00063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“A oração incessante é a</a:t>
            </a:r>
          </a:p>
          <a:p>
            <a:pPr algn="ctr" eaLnBrk="1" hangingPunct="1"/>
            <a:r>
              <a:rPr lang="pt-BR" altLang="pt-BR" sz="2800" b="1"/>
              <a:t>união ininterrupta do coração com Deus, de maneira que a vida de</a:t>
            </a:r>
          </a:p>
          <a:p>
            <a:pPr algn="ctr" eaLnBrk="1" hangingPunct="1"/>
            <a:r>
              <a:rPr lang="pt-BR" altLang="pt-BR" sz="2800" b="1"/>
              <a:t>Deus flui para nossa vida; e de nossa vida refluem para Deus a pureza e santidade” (Ellen G. White, Caminho a Cristo, p. 97, 98).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11B5BB7B-5A01-4C7E-882F-CE94A0830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571750"/>
            <a:ext cx="5286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O que ocorre quando não vigiamos e oramos habitualmente: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404D2740-864F-465F-8C7D-C2219959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85750"/>
            <a:ext cx="66436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Perdemos a iluminação </a:t>
            </a:r>
          </a:p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divina</a:t>
            </a:r>
          </a:p>
          <a:p>
            <a:pPr algn="ctr"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“As trevas do maligno envolvem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 que negligenciam a oração”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(Ibid., p. 94).</a:t>
            </a:r>
          </a:p>
          <a:p>
            <a:pPr algn="ctr">
              <a:defRPr/>
            </a:pPr>
            <a:endParaRPr lang="pt-BR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372A6558-645A-4276-907D-45B45CCC2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00042"/>
            <a:ext cx="450056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Não resistimos às tentações:</a:t>
            </a:r>
          </a:p>
          <a:p>
            <a:pPr algn="ctr"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Não conseguimos</a:t>
            </a:r>
          </a:p>
          <a:p>
            <a:pPr algn="ctr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discernir as sutilezas do inimigo em suas múltiplas tentações.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5675BA20-1287-4AE2-A3A2-8F1B23C9C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2" y="571480"/>
            <a:ext cx="3929089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Abandonamos os caminhos do Pai:</a:t>
            </a:r>
          </a:p>
          <a:p>
            <a:pPr algn="ctr">
              <a:defRPr/>
            </a:pPr>
            <a:endParaRPr lang="pt-BR" sz="2800" b="1" dirty="0">
              <a:latin typeface="Arial" charset="0"/>
            </a:endParaRPr>
          </a:p>
          <a:p>
            <a:pPr algn="ctr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“Sem oração constante e</a:t>
            </a:r>
          </a:p>
          <a:p>
            <a:pPr algn="ctr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diligente vigilância, estamos em perigo de tornar-nos descuidosos e</a:t>
            </a:r>
          </a:p>
          <a:p>
            <a:pPr algn="ctr">
              <a:defRPr/>
            </a:pPr>
            <a:r>
              <a:rPr lang="pt-BR" sz="2800" b="1" dirty="0">
                <a:latin typeface="Arial" charset="0"/>
                <a:cs typeface="Arial" charset="0"/>
              </a:rPr>
              <a:t>desviar-nos do caminho verdadeiro” (Ibid., p. 95).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E996A459-7015-4A49-8211-8457B5797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571500"/>
            <a:ext cx="50720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Devemos vigiar para que não nos tornemos levianos e frívolos e para que possamos ser aprovados diariamente.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181144A7-5D16-4263-9B06-4F3F5365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571625"/>
            <a:ext cx="4857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“Se nos lembrássemos de que estamos sendo postos à prova perante o</a:t>
            </a:r>
          </a:p>
          <a:p>
            <a:pPr algn="ctr" eaLnBrk="1" hangingPunct="1"/>
            <a:r>
              <a:rPr lang="pt-BR" altLang="pt-BR" sz="2800" b="1"/>
              <a:t>universo celestial, que Deus nos está provando para ver de que espírito</a:t>
            </a:r>
          </a:p>
          <a:p>
            <a:pPr algn="ctr" eaLnBrk="1" hangingPunct="1"/>
            <a:r>
              <a:rPr lang="pt-BR" altLang="pt-BR" sz="2800" b="1"/>
              <a:t>somos nós, haveria mais séria meditação e mais fervorosa oração”</a:t>
            </a:r>
          </a:p>
          <a:p>
            <a:pPr algn="ctr" eaLnBrk="1" hangingPunct="1"/>
            <a:r>
              <a:rPr lang="pt-BR" altLang="pt-BR" sz="2800" b="1"/>
              <a:t>(Ellen G. White, Exaltai-O [MM 1992], p. 344).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BFFDAC4-D623-4648-AEF6-D36823FB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857500"/>
            <a:ext cx="5143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Devido à importância</a:t>
            </a:r>
          </a:p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da oração, naturalmente deveríamos ser pessoas de oração.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30B3C8B-195C-46F4-8827-A5101D55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III. A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OrAçãO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é A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rESPIrAçãO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AlMA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D52FE699-4AA7-45CA-B5BF-87B22A20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214438"/>
            <a:ext cx="507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Assim como não podemos viver sem respirar, da mesma forma não podemos viver sem orar.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7BE501B3-2C5C-485D-847C-7F265DBC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428625"/>
            <a:ext cx="5072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oramos em nome do Senhor Jesus, temos acesso direto ao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trono de Deus, de onde recebemos graça e misericórdia.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A4ABEC57-D25A-4E70-8CBD-717B7138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28625"/>
            <a:ext cx="5072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Quando estamos enfermos espiritualmente e oramos, Cristo vem como o Grande médico e nos cura.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161A3E3C-CEF2-4806-AAF7-7234A552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28625"/>
            <a:ext cx="39290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“E eis que estou convosco todos os dias até à consumação do século”(Mt 28:20).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  <p:sp>
        <p:nvSpPr>
          <p:cNvPr id="33795" name="CaixaDeTexto 1">
            <a:extLst>
              <a:ext uri="{FF2B5EF4-FFF2-40B4-BE49-F238E27FC236}">
                <a16:creationId xmlns:a16="http://schemas.microsoft.com/office/drawing/2014/main" id="{B80BE270-D505-4007-AC7C-9EC670E9D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3929063"/>
            <a:ext cx="3357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“tudo quanto</a:t>
            </a:r>
          </a:p>
          <a:p>
            <a:pPr algn="ctr" eaLnBrk="1" hangingPunct="1"/>
            <a:r>
              <a:rPr lang="pt-BR" altLang="pt-BR" sz="2800" b="1"/>
              <a:t>pedirdes em Meu nome, isso farei” (Jo 14:13).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8ED73223-F6CF-4505-B915-47F25248F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36433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Por meio da</a:t>
            </a:r>
          </a:p>
          <a:p>
            <a:pPr algn="ctr" eaLnBrk="1" hangingPunct="1"/>
            <a:r>
              <a:rPr lang="pt-BR" altLang="pt-BR" sz="3200" b="1"/>
              <a:t>oração somos abençoados com o poder e a presença de Jesus.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9C34724-7197-4826-980C-DC77FA8D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conclusão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F0FD9E01-5A4D-4416-BEEC-DF2AAAD7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26" y="357166"/>
            <a:ext cx="57864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 chamado para uma vida de oração é diário. O grande</a:t>
            </a:r>
          </a:p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desafio do chamado é para se manter em ininterrupta e completa união com Deus.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0D3C9360-78FE-4FBA-B6E9-3DED15EBF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357313"/>
            <a:ext cx="42862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“A fé na Palavra de Deus, o estudo apoiado pela oração e posto em</a:t>
            </a:r>
          </a:p>
          <a:p>
            <a:pPr algn="ctr" eaLnBrk="1" hangingPunct="1"/>
            <a:r>
              <a:rPr lang="pt-BR" altLang="pt-BR" sz="2800" b="1"/>
              <a:t>prática, serão nossa proteção contra o poder de Satanás, levando-nos à vitória pelo sangue de Cristo” (Ellen G. White, Testemunhos Para a</a:t>
            </a:r>
          </a:p>
          <a:p>
            <a:pPr algn="ctr" eaLnBrk="1" hangingPunct="1"/>
            <a:r>
              <a:rPr lang="pt-BR" altLang="pt-BR" sz="2800" b="1"/>
              <a:t>Igreja, v. 1, p. 302).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CD184FDB-DCAE-49B3-8344-C658AC5C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928688"/>
            <a:ext cx="3571875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 oração é necessária, e não devemos esperar pelo sentimento,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mas orar, orar fervorosamente, quer nos sintamos dispostos a fazê-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lo, quer não”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(Ellen G. White, O Cuidado de Deus [MM 1995], p. 250).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B5879063-3C74-41E6-BDA8-DE9D2CB2B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86000"/>
            <a:ext cx="49291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Sem uma vida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permanente de oração ficamos desprotegidos contra os ataques 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Satanás, em suas múltiplas formas.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90A4AA63-AD4E-4699-A044-B1958C88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143125"/>
            <a:ext cx="4643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desafio divino para todas as pessoas que querem viver uma vida em conformidade com Sua vontade é levar uma vida permanente de oração.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83C3276-866A-4D12-B1DC-AE1F0530B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I. Processo diário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2D24C080-FF37-4CC3-B314-73526731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0" y="2285992"/>
            <a:ext cx="52149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 processo começa na primeira hora da manhã e se estende durante o dia.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3B886C33-4D66-4833-AD42-02A0E602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42875"/>
            <a:ext cx="6215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É nesse momento que nos preparamos para o cumprimento dos deveres do dia; é nesse instante que firmamos o propósito de honrar e glorificar a Deus em todos os aspectos da vida.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D61B761C-8B35-4B79-8E61-8D3B9E71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64" y="2500306"/>
            <a:ext cx="57864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Firmar, no coração, o propósito de andar com Deus em oração.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956</Words>
  <Application>Microsoft Office PowerPoint</Application>
  <PresentationFormat>Apresentação na tela (4:3)</PresentationFormat>
  <Paragraphs>79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35</cp:revision>
  <dcterms:created xsi:type="dcterms:W3CDTF">2010-08-19T00:12:35Z</dcterms:created>
  <dcterms:modified xsi:type="dcterms:W3CDTF">2019-10-21T12:32:55Z</dcterms:modified>
  <cp:category>SM-JORNADA ESPIRITUAL 4</cp:category>
</cp:coreProperties>
</file>