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3AA17B-A71B-4ECF-9FFC-49A9A73D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CCBA-AD14-42B9-931B-F75E647C404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0EFB9-2C2A-492F-9B24-ED0FDF98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6F9C2E-8631-4746-A2BF-49C69396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6AA0-30CF-4AC2-B025-BC4CB9D21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9428621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276904-9DB2-419A-BDB4-B0DFD046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3B05-A3D3-4017-8177-2D0CD90E011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0A9C-8675-45A5-B8C6-76E729D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E0288-3791-4AAF-A269-45BDD4FA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95F4E-BD65-4CE2-A471-0133A41434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7372349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C36FB-0566-4A83-B117-25DE711E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2A90-F087-481F-A99A-CF1D33983C5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378064-6AD7-4693-ACDE-E4FB1553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EAD54-7CCC-42D3-B456-3059F561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2DD41-74FB-41B9-A879-3F56194C3D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048044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C0CF6-EB5F-4E0B-90DB-266D4793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66C9-9895-4B94-91BA-28FDB8F0840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FB7F4-9BAF-4F49-9558-B0B562A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8583F-4488-4F27-9827-F473557F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A8A6D-E8D0-47BB-B183-02FB56FE8E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380549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5CDA60-F0B0-4E75-869B-4C4601E5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B6ED-BE70-466A-9C01-EE28E2EB965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A4B9B-E951-4652-BBCD-815A9BCB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FFFD8-A0B2-4D0D-BEB1-8180DC17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A1EB7-A007-4D4D-BB55-305BF0F039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41670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C300632-25A6-43CA-A04F-7451AEB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377D-854C-4D26-9AB5-8BCF1898804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BF49380-2E0E-4D4D-96CA-B4A3CC93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E1BFC22-A67C-46C1-ABF3-B65BE742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CCA2-C814-4596-A806-622122F671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303050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27EB3C5-995B-4548-8B44-A0A1C7D9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A570-B3C0-4C61-A31C-F0FF04E6ED7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F0D7CE6-B6A4-437B-8227-79DEEA1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0439FBB-8E87-440F-8A8E-76160B4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B8D9-40DD-4281-BFB3-B357CDECA4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212625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EF807EA-66C3-4851-8941-1CCEAC43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6241-01CC-4E78-A23A-DFDD1AC6077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1F235D9-02DB-4616-991D-68DA7543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91B1F4E-4672-40ED-8AEF-17CC1861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B549-7A53-41DE-B861-B59EADC818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1758663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634B19B-0813-45DE-80A3-8E7C32CD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5A44-3743-444D-AE79-0CF7900337F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0E5FF7E-19EC-4A86-8CE6-D3120EF3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E0ED436-CD50-4DB7-A6E7-3DFFBC64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C1E9-909B-4129-8F9F-A0ACFD6AF8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852876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10C9383-11BB-4FCA-9A3B-5F6E212B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966B-B54F-430F-B71A-A0AB7E91D47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2C677C9-7739-4163-B99A-9BAB01BA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7297C6E-E726-4F3E-8471-1ECBF3DE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69AF6-115E-4C56-9B1B-114038B47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000902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93952D5-7176-4C59-8188-05FDEACA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0B2C-A3AD-4E82-AA65-6AF1957DBF7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824E9FD-F9C0-4D9E-B997-B09B7B8F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6F761D9-C318-4EAB-810D-6FC72D00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3920-B3D7-4E87-AAC5-9BEF1ADF26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600304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A27EDA5-7515-4C9C-B116-9D47D9A4AA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9748D26-CBBC-4E0C-882B-D791A5D4B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3FA98-88F3-43C5-B64D-EE34EFA51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0808ED-AB1E-4CA9-8FD1-0769C474A2C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8C939-40BF-4366-8082-3755B5EDB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87FD0-2CC2-4765-935D-86BD3354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11D184-E244-4B84-A9CE-D10C33D4683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9CD1CDA-6A9F-4036-A130-9910521F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429125"/>
            <a:ext cx="5857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chemeClr val="bg1"/>
                  </a:outerShdw>
                </a:effectLst>
                <a:latin typeface="Arial" charset="0"/>
                <a:cs typeface="Arial" charset="0"/>
              </a:rPr>
              <a:t>“Ao homem que teme ao Senhor, Ele o instruirá no caminho que deve escolher”. Salmo 25:12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740AB9AF-90B0-402D-A305-67FB5DDC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8625"/>
            <a:ext cx="58578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As palavras-chave são: respeito, reverência e certeza de que o Senhor é de inteira confiança.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0EED76F3-0055-4B77-A078-6D217C9C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714375"/>
            <a:ext cx="4714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“A intimidade [o segredo] do Senhor é para os que O temem, aos quais Ele dará a conhecer a Sua aliança”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(Sl 25:14).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C6A4782C-F488-4AA7-ABEC-9FE465D6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349375"/>
            <a:ext cx="45005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Aqui, a palavra-chave para crescimento é intimidade.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A3C5A678-3FEA-4E76-811A-69AE9625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714375"/>
            <a:ext cx="4071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Assim como nossos pais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nos ensinavam novas coisas de acordo com nosso desenvolvimento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físico e emocional, assim faz Deus conosco cada dia.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FC9FDECF-A749-415C-AAC9-7DD3849F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714500"/>
            <a:ext cx="5500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“Necessitamos educar 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exercitar a mente de modo a possuirmos fé inteligente, um inteligente companheirismo com Jesus... (Ellen G. White,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Filhos e Filhas de Deus [MM 1956], p. 27).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7AB9922-8B70-4E24-B4D7-8FB70283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071688"/>
            <a:ext cx="4714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25400" dist="50800" dir="2700000" sx="101000" sy="101000" algn="tl">
                    <a:srgbClr val="000000"/>
                  </a:outerShdw>
                </a:effectLst>
                <a:latin typeface="Arial" charset="0"/>
                <a:cs typeface="Arial" charset="0"/>
              </a:rPr>
              <a:t>Na intimidade do Pai aprenderemos coisas grandes e ocultas que ainda não sabemos, conforme nos ensina o profeta Isaías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25400" dist="50800" dir="2700000" sx="101000" sy="101000" algn="tl">
                    <a:srgbClr val="000000"/>
                  </a:outerShdw>
                </a:effectLst>
                <a:latin typeface="Arial" charset="0"/>
                <a:cs typeface="Arial" charset="0"/>
              </a:rPr>
              <a:t>(Is 48:6).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9615CF6-F662-41F0-9A23-83198DC7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II. Como guia de Seu povo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0D2240D5-144A-4E5B-8D84-6941CE27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00313"/>
            <a:ext cx="5214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Somente Deus conhece o fim desde o princípio. Assim, Ele pode guiar nossa vida com segurança.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F6C2251B-06A7-4892-A549-7C305066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286125"/>
            <a:ext cx="4000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Ele a dirige?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Qual é o “GPS” de Deus para Seus filhos hoje?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F395C02D-1EF0-45B4-90D0-651C58D8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28625"/>
            <a:ext cx="6357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Deus guiou Seu povo diariamente no deserto, assim tem Ele guiado o Israel espiritual nesta fase profética e escatológica.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794AAB2D-4AFD-4711-8817-21BFF51E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643063"/>
            <a:ext cx="4143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Bíblia é guia infalível. A Palavra de Deus, estudada e obedecida, guiará os filhos dos homens.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82B4EB47-DEF6-477F-AF49-C04E67455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714500"/>
            <a:ext cx="4500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“Examinais 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Escrituras, porque julgais ter nelas a vida eterna, e são elas mesmas que testificam de Mim” (Jo 5:39).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C3DDFE4E-93B0-4D44-A019-1BC65738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43000"/>
            <a:ext cx="52149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Palavra do Deus vivo deve ser nosso guia. Cada um deve reconhecer sua dependência nEle, a quem pertencem por criação e redenção”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(Ellen G. White, Olhando Para o Alto [MM 1983],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p. 175).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3568AF53-E8EF-497C-AA91-98E90143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357188"/>
            <a:ext cx="5643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“Cada capítulo e cada versículo da Bíblia é uma comunicação da parte de Deus aos homens” (Ellen G. White, Patriarcas e Profetas, p. 504).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BA7FEC4-F551-44E3-988B-45687D3A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7188"/>
            <a:ext cx="5429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Nosso desafio é levar cada pessoa a desenvolver e consolidar o hábito de buscar a Deus na primeira hora de cada manhã.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A61829C-E772-4736-B4F9-9317FCD8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50030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III. Um exemplo profético para os nossos dias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E199DCD8-94B7-4A28-B166-D5A7872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143125"/>
            <a:ext cx="4500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“Andou Enoque com Deus e já não era, porque Deus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tomou para Si.” Gênesis 5:24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7834C5FF-0172-41DB-BC2F-83BF721FB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45005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“Sua associação diária com Cristo o transformou na imagem dAquele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 quem ele esteve tão intimamente ligado”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White,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Refletindo a Cristo [MM 1986], p. 12).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6280430-A25D-4F6B-A3B9-0BE5E47A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357430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IV. Nosso desafio diário: Deus em primeiro lugar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1CFAB7E-ED9E-4115-A542-2ABF99B0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786188"/>
            <a:ext cx="5143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habitual dependência diária de Deus é o fundamento da fidelidade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 do sucesso na vida. Esse sentimento estimula o desejo de orar e ler a Bíblia.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7FAF0A2-CE67-49EF-AE6E-E4076985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786188"/>
            <a:ext cx="52149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“Consagrai-vos a Deus pela manhã; fazei disto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vossa primeira tarefa” (Ellen G. White, Caminho a Cristo, p. 70).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A8152F1E-303C-4ECA-BA5D-B6ECE4C2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786313"/>
            <a:ext cx="77152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Assim como é natural e habitual buscar o alimento material cada dia, o mesmo deveria ocorrer com o alimento espiritual.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0E31C05D-9FD5-488C-826A-6BDF1571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929188"/>
            <a:ext cx="6572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adoração coletiva só alcança seu objetivo quando é precedida pela devoção pessoal habitual.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DDA96203-CE65-486E-9805-1141A1D2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85750"/>
            <a:ext cx="52149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simples audição de sermões sábado após sábado... não nos aproveitará nem aos que nos ouvem, se não vivermos as verdades da Bíblia em nossa experiência habitual”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(Ellen G. White, A Ciência do Bom Viver, p. 514).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3988A1B2-D418-4A0E-AA38-F310E113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714875"/>
            <a:ext cx="6572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grande desafio que temos é passar a depender diariamente de Deus como um hábito.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554BE948-9B08-4CB2-9B3F-B10A2DA6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286125"/>
            <a:ext cx="3929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Devemos respeitar a orientação que Deus provê por meio de Sua Palavra.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CCABC33D-48CC-485B-A564-27DC9B7C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214563"/>
            <a:ext cx="32146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deverá sempre ser o primeiro e o melhor na vida de cada um de nós.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C4E3378-40C8-4F51-932C-5C6C6686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428750"/>
            <a:ext cx="35004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Nosso desafio neste seminário é levá-lo a estabelecer e aprofundar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uma relação de inteira e completa dependência de Deus.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BD51458-223B-44C0-A133-0A65138B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3500438"/>
            <a:ext cx="585791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“Se queremos levar uma vida cristã, precisamos cooperar constantemente com Deus, perdendo de vista o próprio eu na dependência de Jesus Cristo...” (Ellen G. White, Este Dia com Deus [MM 1980], p. 253).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05E928C-44BF-472F-B65E-E9C8B064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I. Aprendendo na</a:t>
            </a:r>
          </a:p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intimidade do Pai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AF534691-CF5F-42E0-9671-A3AC39A5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286000"/>
            <a:ext cx="45005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Somente Deus conhece o fim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desde o princípio. Assim, Ele pode guiar nossa vida com segurança.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B32C15F5-0670-4130-949D-082EA4508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428875"/>
            <a:ext cx="585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passos do homem são dirigidos pelo Senhor; como, pois, entenderá o homem o seu caminho?”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Provérbios 20:24 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C63667D7-4255-4AD1-BD2C-B3FC522B6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5072063"/>
            <a:ext cx="5072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Como posso entender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a vontade de Deus para minha vida hoje?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761</Words>
  <Application>Microsoft Office PowerPoint</Application>
  <PresentationFormat>Apresentação na tela (4:3)</PresentationFormat>
  <Paragraphs>59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63</cp:revision>
  <dcterms:created xsi:type="dcterms:W3CDTF">2010-08-19T00:12:35Z</dcterms:created>
  <dcterms:modified xsi:type="dcterms:W3CDTF">2019-10-21T12:32:31Z</dcterms:modified>
  <cp:category>SM-JORNADA ESPIRITUAL 4</cp:category>
</cp:coreProperties>
</file>