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93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4" r:id="rId31"/>
    <p:sldId id="295" r:id="rId32"/>
    <p:sldId id="296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25193C-D016-4122-AE84-745FD53F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328B-7B88-414A-91E7-CB883676E1D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09C98-900D-452B-A188-70BCB037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FBC3CC-2201-4919-99BD-6EFF0697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A61CB-3EDA-4782-B7D9-A9A40AF52A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550363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6A2445-25D4-4F97-8F6F-2130D1FA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8E1C-B091-4FF9-A998-735E01FA2BA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8BD158-061E-4040-B451-35D27156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F7524-E0B5-4E42-A743-8FBC13AE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9EE1B-98AA-402E-B879-EE46400F18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562936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6DC778-556A-4C08-8254-8970E8F9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F9D2-46EB-41D9-B2AE-19881695509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23DC6-B398-44AA-873B-2FBC67C7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817F5-1F6A-440F-90FF-4FEDE33B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AA391-0125-40BF-B25C-B56540AC0E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289309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000F3F-2427-4FA8-9D66-BAD25906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CAA4-9725-435F-A63D-38090D59D94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FB4016-7EDB-4640-9494-5D720F11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A737DC-51DA-4D9C-B654-17CB39FD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73CE1-E34C-4B64-BAC8-0E9FC510C3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02181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F785E1-891C-4B5D-8B16-70D3AFC7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B8AB-DBF0-4EF7-B53F-C1C9B230DC6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26C94-D857-4757-821E-9758917E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DA11D7-4B48-4F7F-801F-8015F15F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75A7A-FA3F-4A19-907A-A5C82F72A5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387736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AF45F7B-2A94-4887-AFFE-864320CC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9122-2142-4D2B-B627-0BE06CFAEAA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8EF7CE8-0D16-40E6-B677-61F6BE9A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B4E5FF2-AAA9-49AF-8092-14B37904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6BF6-595E-4A99-92C5-C79927AEE7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7300250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1470A16-A2F4-49F5-B201-61C72F2D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CD11-357C-4136-B9C2-BA177C3E8DC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4D7A6CA-9537-4C02-8C2A-D6078401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F59BBDE-78CA-47FA-9547-9560B8FE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28A8D-ECA1-458E-818A-03DB3601A2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770387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EBD3990-17B8-4A19-A3DB-CE23B116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8C30-B476-4A84-A8B7-2891E2A489E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7BA5932-4EDC-457D-A760-2C082FFB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2076F6B-9024-4F5E-AA8A-1E840604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C6239-C9E3-42B4-B56A-BBACD3508C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7006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F27FC90-5DD6-4D28-BC39-40D324C2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0398-E641-430C-9086-6E3D44A2812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E10C93B-0685-4EC3-8C9E-7C61AE10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EE49744F-4510-478D-B2D2-2281810A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F3AFE-A570-4A2A-886E-B84E7665A9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868160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288DA41-F383-4B47-856A-63867698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6EDC-9214-4D3D-A679-601CCD6FF9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4AA683F-4A27-4715-80F6-8C940DBD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64945F4-22C3-4851-8116-C09B7E01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81E5-3B3B-4F38-9707-3C00640267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8285868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DFA4FCC-1259-4B38-9893-ACF3C6A5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79A1-5382-4480-BC5C-D9E7FFA08DE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18B1C4C-16BA-4206-8B48-463A8801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F9AF36A-1462-4968-8105-66D884C5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2BEAD-245C-42D4-84CC-26C6E60CA3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24080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EDBC568-475B-45BD-A1D9-3F13E71F1A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AADBCF4-5C06-4F31-8A63-89B47EC10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4EAB02-B33D-4793-B334-A86617C06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9C9B2-2E89-47BC-9A4A-E86DCB9CD4B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3260A0-3A20-424E-A26D-923B9DD44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840334-4FB7-494D-87AD-A7913AECC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8B9819-E594-4AE9-882B-7BB9C5F4D5B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EA93C87-4189-4069-9A7D-1ABA0C52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80" y="2571744"/>
            <a:ext cx="70009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2. Não é um ritual público de tristeza para mostrar superioridade</a:t>
            </a: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A59BF75E-60DD-4AB9-955F-FC978FEC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500563"/>
            <a:ext cx="62865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Nos dias de Cristo, era comum os fariseus jejuar para mostrar uma fachada externa de “santidade”.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4F1EDFE3-DF40-4EE4-BCDC-41990153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000125"/>
            <a:ext cx="39290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“Quando jejuardes, não vos mostreis contristados como os hipócritas; porque desfiguram o rosto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 o fim de parecer aos homens que jejuam. Em verdade vos digo que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eles já receberam a recompensa’’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(Mt 6:16).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2374FE4-3ACB-4789-B003-8104D56FA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42" y="2428868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3. Não é greve de fome</a:t>
            </a: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93AA75A8-F8AC-4CEE-9F90-8AD3EB0B1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000125"/>
            <a:ext cx="4714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jejum não deve ser usado para chamar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atenção de Deus e das pessoas para alcançar nossos objetivos e metas.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16C741A7-07FE-4B9B-B4A8-5FCAD021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928813"/>
            <a:ext cx="55006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“Eis que, no dia em que jejuais, cuidais de vossos próprios interesses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 exigis que se faça todo o vosso trabalho.”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(Is 58:3)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6DD2A88C-B600-4436-827F-6B447F7FA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571625"/>
            <a:ext cx="4714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“É verdade que há pessoas com mente desequilibrada que se consideram muito religiosas e que impõem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si mesmas jejum e oração com prejuízo de sua saúde...”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(Testemunhos Para a Igreja,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v. 3 p. 172, 173).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44C202EE-8B12-42D2-87A4-A1D26F10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II. O que é o jejum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9DBFEB4B-426E-45E1-BCF3-6E173878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571500"/>
            <a:ext cx="4714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O sentido teológico do jejum transcende o ato de abster-se de alimento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por um determinado período de tempo.</a:t>
            </a:r>
            <a:endParaRPr lang="pt-BR" altLang="pt-BR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F89B96FD-9FA5-4E6B-AF8B-C77A94599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928688"/>
            <a:ext cx="47148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“O jejum é a oração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do corpo”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5BEEE4AF-D336-4454-92BC-660C83097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714375"/>
            <a:ext cx="4714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O jejum é o momento em que a pessoa se priva daquilo de que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gosta e lhe satisfaz, e se entrega sem reservas à comunhão íntima com seu Criador e Salvador.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222BC1D9-CBE3-4FFB-AC38-B872FC0F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571625"/>
            <a:ext cx="47148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espírito do verdadeiro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jejum e oração é o espírito que rende a Deus mente, coração e vontade”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Conselhos Sobre o Regime Alimentar, p. 189).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D7DAF37B-99D9-4572-AE3C-A221DF87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428875"/>
            <a:ext cx="30718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jejum pode ser total ou parcial. O uso de água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deve ser normal em qualquer opção de jejum.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B0E53CD-5046-4624-A143-6048B5BB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571744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III. O jejum no ministério de Cristo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282377D-774C-4168-8C59-E9E0A36F2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286000"/>
            <a:ext cx="3286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Logo depois de Seu batismo e antes de começar Seu ministério, Jesus jejuou 40 dias e 40 noites.</a:t>
            </a:r>
            <a:endParaRPr lang="pt-BR" sz="2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336F7CE3-AD83-4780-81C6-0F29DDD6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571625"/>
            <a:ext cx="4714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grande objetivo por que Cristo suportou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aquele longo jejum no deserto, foi ensinar-nos a necessidade da abnegação e da temperança”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(Conselhos sobre Saúde, p. 125).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959A6E1-FDBE-4595-931A-54F514901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857500"/>
            <a:ext cx="4714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254000" dir="5400000" algn="ctr" rotWithShape="0">
                    <a:schemeClr val="bg1"/>
                  </a:outerShdw>
                </a:effectLst>
                <a:latin typeface="Arial" charset="0"/>
                <a:cs typeface="Arial" charset="0"/>
              </a:rPr>
              <a:t>Não foi sem lutas e dificuldades que Cristo venceu e subjugou o</a:t>
            </a:r>
          </a:p>
          <a:p>
            <a:pPr algn="ctr">
              <a:defRPr/>
            </a:pPr>
            <a:r>
              <a:rPr lang="pt-BR" sz="28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254000" dir="5400000" algn="ctr" rotWithShape="0">
                    <a:schemeClr val="bg1"/>
                  </a:outerShdw>
                </a:effectLst>
                <a:latin typeface="Arial" charset="0"/>
                <a:cs typeface="Arial" charset="0"/>
              </a:rPr>
              <a:t>apetite. Satanás usou as mesmas armas que levaram nossos pais à</a:t>
            </a:r>
          </a:p>
          <a:p>
            <a:pPr algn="ctr">
              <a:defRPr/>
            </a:pPr>
            <a:r>
              <a:rPr lang="pt-BR" sz="28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254000" dir="5400000" algn="ctr" rotWithShape="0">
                    <a:schemeClr val="bg1"/>
                  </a:outerShdw>
                </a:effectLst>
                <a:latin typeface="Arial" charset="0"/>
                <a:cs typeface="Arial" charset="0"/>
              </a:rPr>
              <a:t>queda.</a:t>
            </a:r>
            <a:endParaRPr lang="pt-BR" sz="2000" b="1" dirty="0">
              <a:effectLst>
                <a:glow rad="228600">
                  <a:schemeClr val="bg1">
                    <a:alpha val="40000"/>
                  </a:schemeClr>
                </a:glow>
                <a:outerShdw blurRad="254000" dir="5400000" algn="ctr" rotWithShape="0">
                  <a:schemeClr val="bg1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8AAA03F5-ABB5-4C9F-A0D9-4FCD92DD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214438"/>
            <a:ext cx="4714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“Não só 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pão viverá o homem, mas de toda palavra que procede da boca 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Deus”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(Mt 4:4).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461D2E76-04DC-4928-90D4-F0AD8766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357188"/>
            <a:ext cx="571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Cristo deixa clara a receita para se vencer as confederações satânicas: comunhão com Deus por meio do estudo da Bíblia,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oração e jejum.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A5723B4-CD4F-4C29-87AF-84B60AD8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IV. sentido amplo do jejum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54FA0B3-5B5D-4E49-8863-D3448E0B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857625"/>
            <a:ext cx="82867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prática do jejum como uma disciplina espiritual é defendida e praticada pelos mais diferentes segmentos religiosos... Acreditavam que essa experiência proporcionava uma abertura para a influência divina”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(C. Brown, O Novo Dicionário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Internacional de Teologia, v. 2, p. 475, 476).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C3DDEAF7-4AB1-4C2E-BFDC-793901D1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143125"/>
            <a:ext cx="5715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Eis que para contendas e debates jejuais, e para ferirdes com punho iníquo; não jejueis como hoje, para fazer ouvir a vossa voz no alto.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Isa. 58:4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91A32F67-EA6A-44CF-A0B6-7546547A3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00250"/>
            <a:ext cx="6000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Então romperá a tua luz como a alva, e a tua cura apressadamente brotará, e a tua justiça irá adiante de ti, e a glória do SENHOR será a tua retaguarda.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Isa. 58:8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C6190EFE-D137-4DF9-A7F2-8AAB39B2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285750"/>
            <a:ext cx="6000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 se abrires a tua alma ao faminto, e fartares a alma aflita; então a tua luz nascerá nas trevas, e a tua escuridão será como o meio-dia.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Isa. 58:10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A1575ABC-C8BB-4FD2-8B2A-41F13A5E5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643063"/>
            <a:ext cx="3429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Jejuar é mais que abster-se de alimento. É uma disciplina que aprofunda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compromisso com um estilo de vida segundo o modelo de Cristo.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D024012F-D676-4073-8C51-D83FBCA9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714500"/>
            <a:ext cx="4714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Salvador misturava-Se com os homens como uma pessoa que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lhes desejava o bem...” (Ellen G. White, A Ciência do Bom Viver, p. 143).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5F2719A5-718F-40A5-B979-AB59F860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785938"/>
            <a:ext cx="36433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jejum só faz sentido quando nos leva a uma vida de santificação antes, durante e depois.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0E61D419-4B39-4C57-93EE-A6C36EEC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714500"/>
            <a:ext cx="36433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disciplina do jejum deve ser praticada tendo em vista nosso preparo diário para a comunhão com Cristo.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533F0695-16DD-4288-B369-8E263242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14688"/>
            <a:ext cx="7572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“Agora e daqui por diante até ao fim do tempo, deve o povo de Deus ser mais fervoroso, mais desperto, não confiando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em sua própria sabedoria, mas na sabedoria de seu Líder...”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Conselhos Sobre o Regime Alimentar, p. 188, 189).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E06E6A40-881B-4D2B-839F-5BFB10AE7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357688"/>
            <a:ext cx="76438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“É impossível avaliar os bons resultados de uma hora, ou mesmo de meia hora diária, dedicada à Palavra de Deus [e oração]”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(Conselhos Sobre a Escola Sabatina, p. 42).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C5DD2813-40AF-4042-BEDA-5441511B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756150"/>
            <a:ext cx="8072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“Jejuar um dia por semana ser-lhes-ia de incalculável benefício”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(Conselhos Sobre o Regime Alimentar, p. 189).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DA639058-19AF-4C59-99C4-79C575EC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071688"/>
            <a:ext cx="457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Necessitamos entender o que é e o que não é jejum,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a relevância dele no ministério de Cristo,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qual é o seu sentido amplo,</a:t>
            </a:r>
          </a:p>
          <a:p>
            <a:pPr lvl="1"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38824887-A1F2-4653-AAA6-462E45C6C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4143375"/>
            <a:ext cx="4714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rial" charset="0"/>
                <a:cs typeface="Arial" charset="0"/>
              </a:rPr>
              <a:t>O caminho para o preparo diário para o encontro com Cristo, passa pela comunhão e o jejum de forma habitual.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DA72C9BE-496F-4C71-B79C-9A212D9C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85737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e a importância dessa disciplina em nosso preparo diário para a comunhão com Cristo.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FD21E78-DBD1-415E-AACA-CA367C92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I. O que o jejum 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não é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BE48366-5CF1-49B6-A292-B26523C5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04" y="2786058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1. Não é penitência</a:t>
            </a: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556EE26B-7712-42E4-90C3-B1C4EDD2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43063"/>
            <a:ext cx="40719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Bíblia deixa claro que o perdão e a purificação vêm pelo arrependimento, confissão e abandono do pecado.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12E0C641-8797-42D6-B526-A98B4BF2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714500"/>
            <a:ext cx="4714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“Se confessarmos os nossos pecados, Ele é fiel e justo para nos perdoar os pecados e nos purificar de toda injustiça”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(1Jo 1:9).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938</Words>
  <Application>Microsoft Office PowerPoint</Application>
  <PresentationFormat>Apresentação na tela (4:3)</PresentationFormat>
  <Paragraphs>83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83</cp:revision>
  <dcterms:created xsi:type="dcterms:W3CDTF">2010-08-19T00:12:35Z</dcterms:created>
  <dcterms:modified xsi:type="dcterms:W3CDTF">2019-10-21T12:32:19Z</dcterms:modified>
  <cp:category>SM-JORNADA ESPIRITUAL 4</cp:category>
</cp:coreProperties>
</file>