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0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3" d="100"/>
          <a:sy n="63" d="100"/>
        </p:scale>
        <p:origin x="13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02C604-5ED4-4DAB-B7FD-422EC365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D634-697C-45BA-A90F-BAEB5F1FFE9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A7A7C0-8825-4148-A551-06BE7033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561397-CC89-4A68-9116-A1BA5106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85821-E515-4844-BF2B-009C589522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8219854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1A41F9-E049-498D-BB64-F1A7571B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2B13-0809-485F-9B5E-10CB9549E17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932FD-70C2-45BD-927D-5AAAC25D0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37B390-9A8F-412A-AD62-97A0DDF5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AF7FE-84EB-4AEB-81F7-FEDEC401E2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4108886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FE5F8A-C771-47B4-B18E-9D3D64E7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774B-A1C0-499C-8600-CA15CEC116A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B6D6E-B937-4189-AD4B-32B04C81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2AF726-B218-45FC-9069-F32FC18A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E74B2-7F4E-4F98-87B1-845BA78BEB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97572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714382-F4D6-4089-929B-204D2D65A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F446-5B16-4B4E-8983-4161CE536D4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FA5ACB-9B11-4C83-BC9F-12AD332C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09452-9377-49EE-8AFD-8A3EE800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D65D2-C7AA-459E-B99E-495275AF1E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288832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2700C-1DC2-4E1C-B9AC-D0C91439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3E6EB-424F-4DC3-81D9-BFA75F1200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8ED67-5ABF-4C7B-962D-6DBDA514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77E10C-B29A-4368-9C81-A831A985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E4324-F2C3-409F-A5E4-47EA568159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483213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8447BBF-23A7-4605-9E7C-8748C228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7727-0D59-4086-B775-11E5EDEB26D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835D3C1-B4C8-4A3A-A25D-E2F13049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FC5A385-1C29-4A0F-AF9E-EB3AB0C0F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A7F02-1833-4561-8231-943751C31D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171685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61559B48-D50E-4C58-BB60-3C507200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1ADC-7A9A-48A6-9C13-89E26F38F3F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E3611EB4-0DD2-474A-89FD-91E8976B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9A95F62-163B-4F3A-BBD2-BEC695D1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9F3CA-5B0F-4862-8AC5-BDAEDDB5FD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9327007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0346106-DEB3-4A90-A20C-ADDF2536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08FB-3911-4F92-98D0-AF1A855CA5D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1FFC1B3-EF25-4FA1-8413-855FE7CF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23E51213-2559-423A-9587-425BEF27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39BCA-314B-4F61-BC8F-EDE527A26E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7187885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6EE891A8-0D65-45D4-8C2E-3EA89F0B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59C32-7EF8-400C-83B1-5BA95E10FC3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0829DA08-AE6E-43BA-AFD1-925F9FD8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8CFB0D9-960D-4FAA-A45B-C28D8AE9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BA83A-2F5B-4E88-8777-45CD7096AA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1672804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C647786-0DEE-4958-B1D4-8C27F6AF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B9E-6340-43A6-8E20-970C5DCC62B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B7CF49E-43AB-4BE4-8B37-7B52CA16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C437E38-7925-420E-B92A-AC9DAB0E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ABF8A-9746-4649-A0E2-1F5CBB601F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5454804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590F65D-8B69-46DD-9823-0916BB84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A81D-CA79-4C1B-A463-410CCC9FBAC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6351B94-A081-496C-8AEC-E77F4A93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74A7C04-14E4-4DB4-9AF4-43528512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16239-0822-40B7-8721-ADD5B51973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003886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E05307D-B5D1-49EF-A5FF-7D504A006D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BC2EB53-0151-4CC3-BC22-D407CF41ED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FF2CA8-A507-4B37-BF8E-002F89E93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72345E-7717-43A8-9885-3DEBE488BF7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5FFFCF-14E8-4759-B3CC-984A5A72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DCA43-894C-48FB-A5F9-594F69AB4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3DB0111-F698-44F9-9898-2C5B89CB3F6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B1B48CD6-76FE-41DF-BA89-7C0B1FEE5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000625"/>
            <a:ext cx="7715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1. Manter espírito de adoração </a:t>
            </a:r>
            <a:r>
              <a:rPr lang="pt-B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sabática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198B3EF6-D343-41EB-84A6-9A9EA462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4143375"/>
            <a:ext cx="67151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Onde estiver um observador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do santo sábado, ali deve estar um adorador do Criador, uma pessoa amorosa, honesta, respeitosa e agregadora.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BA5F1775-7213-4266-B9E3-C04ED368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786188"/>
            <a:ext cx="7358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2. Conservar a mesma comunhão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7D7A515D-C024-4C65-AB43-8E8455CE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1571625"/>
            <a:ext cx="32146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guarda do sábado é um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símbolo do tipo de comunhão que devemos ter com Deus durante a semana.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8151AACE-C2B4-4AF6-8080-6524A750C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785938"/>
            <a:ext cx="350043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“Eis que estou convosco todos os dias até à consumação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do século”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(Mt 28:20).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18B228F-C8AC-4614-9465-BD8AC831B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28625"/>
            <a:ext cx="5143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 Comunhão diária na primeira hora da manhã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FB8649CD-A58C-4075-B9A9-A14DDC5EE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71750"/>
            <a:ext cx="307181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Vivendo cada dia com Deus, a cada sábado teremos um encontro cada vez mais íntimo com o Pai.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ED75FA3-D5AA-44DD-9FE3-798C0184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II.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Sexta-feira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– dia da preparação</a:t>
            </a:r>
          </a:p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(Mc 15:42; </a:t>
            </a:r>
            <a:r>
              <a:rPr lang="pt-BR" sz="4000" b="1" cap="all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Lc</a:t>
            </a: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23:50-56)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E43F52C9-735F-4956-B9D7-58132CCF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2286000"/>
            <a:ext cx="36433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Sexta-feira é o dia em que se conclui a preparação final para o sábado.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770E8385-F8C1-417F-B8B4-EEFFE8E9A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4643438"/>
            <a:ext cx="7786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tudo estiver em ordem para a recepção do santo sábado, disso resultará o sentimento de descanso e felicidade.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1BDEB8B-5F2C-4B14-AF94-3FBECFEF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143125"/>
            <a:ext cx="5786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Orientações proféticas para a sexta-feira da preparação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4507B9D-4C52-49E1-8B2C-BF928EABD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2214563"/>
            <a:ext cx="3786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1. Preparo nos deveres domésticos: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B2AF7304-851D-452B-BD1F-DA0A52468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857250"/>
            <a:ext cx="43576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“Na sexta-feira deverá ficar determinada a preparação para o sábado. Tendo o cuidado de pôr toda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roupa em ordem e deixar cozido o que houver para cozer...” 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Testemunhos Seletos,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v. 3, p. 22).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B0AE4B7C-5AD2-41ED-9E15-29CCEDF0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0"/>
            <a:ext cx="5000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2. Preparo nos relacionamentos e negócios: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892A130C-5566-4767-82D7-CEF42DC4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57188"/>
            <a:ext cx="5143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“Neste dia todas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 divergências existentes entre irmãos, tanto na família como na igreja,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devem ser removidas...”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12898238-F294-4470-A536-2FF619937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57188"/>
            <a:ext cx="5143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...Antes de começar o sábado, tanto a mente como o físico devem desembaraçar-se de todos os negócios seculares” (Ibid., p. 22, 23).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626FBE7-A000-41C0-8502-7349183A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00063"/>
            <a:ext cx="6000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 Preparo para uma recepção em adoração e louvor:</a:t>
            </a:r>
            <a:endParaRPr lang="pt-B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517F6F24-5E53-4DC6-A4FD-6AA4D3864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28625"/>
            <a:ext cx="5143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“Antes do pôr do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sol, todos os membros da família devem reunir-se para estudar a Palavra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 Deus, cantar e orar...” (Ibid., p.23).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C11C97F7-B530-403C-A505-A4B96C11A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1500"/>
            <a:ext cx="5143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forma como recebemos o sábado vai determinar, em grande parte, a qualidade da sua observância.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46B0C921-1882-483B-A6A1-DFB69C5D8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02" y="428604"/>
            <a:ext cx="56435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III. Sábado pela manhã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BE10D04-10BC-4E06-BCC4-540B418FF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143250"/>
            <a:ext cx="37861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luta pelo pão de cada dia tem sido mais renhida e os limites do sábado estão sendo constantemente ameaçados.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E0CC793B-0342-4B4F-A114-E5EA0339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85750"/>
            <a:ext cx="5143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Todo membro deveria ter como regra assistir, juntamente com 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família, aos três módulos desse período na igreja: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875DCEBF-0F51-4217-8014-EE3B36D6F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214438"/>
            <a:ext cx="5143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Classe de professores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Escola Sabatina e o culto divino.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C0ECCC5E-5A3C-4BD0-82BC-C21257776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428625"/>
            <a:ext cx="5143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recebemos o santo dia no devido espírito de adoração e reverência, isso se refletirá durante as horas sagradas.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801FB4B-8FE8-4D40-9BC3-BE6061C55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214813"/>
            <a:ext cx="7643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Pontualidade: um desafio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2A5D8463-2823-4BF2-9E99-566C581E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14563"/>
            <a:ext cx="4500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Muitos tentam encontrar as mais diferentes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explicações para a falta de pontualidade: trânsito congestionado,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ônibus atrasado, arrumação das crianças, a distância...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48A62C17-383B-4E96-87EB-221F1C6D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643188"/>
            <a:ext cx="3857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“Não deveis perder as preciosas horas do sábado,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levantando-vos tarde. No sábado, a família deve levantar-se cedo.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[...] (Ibid.)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8A04E103-FA87-4E13-9450-33FF4664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57188"/>
            <a:ext cx="59293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Quando chegamos à igreja a tempo, isso se constitui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num dos elementos favoráveis para uma adequada adoração.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F3F8809C-8D05-4461-8546-B1D80574F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IV. Sábado à tarde – atividades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FBDE2D23-AA74-47FB-AB2A-C18ADBF8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1714500"/>
            <a:ext cx="52863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 Escola Sabatina e o culto de pregação ocupam apenas uma parte do sábado. O tempo restante poderá ser passado em casa e ser o mais precioso e sagrado que o sábado proporciona. Boa parte desse tempo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deverão os pais passar com os filhos” (Ibid., p. 24).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BDFF7CC2-623C-43A9-B483-59C05B5BB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428875"/>
            <a:ext cx="5143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Gostaríamos que cada líder considerasse, com espírito de oração e adoração, as seguintes orientações proféticas quanto à observância do sábado no contexto da família: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438BF734-7B20-47A9-9A7E-ABB823DA6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3071813"/>
            <a:ext cx="44291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Temos que manter o ideal de que os princípios sagrados não podem ser adaptados para atender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às necessidades circunstanciais.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FA35370-2417-4CA2-A148-7DE68946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28625"/>
            <a:ext cx="578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1. Revelação Geral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939" name="CaixaDeTexto 1">
            <a:extLst>
              <a:ext uri="{FF2B5EF4-FFF2-40B4-BE49-F238E27FC236}">
                <a16:creationId xmlns:a16="http://schemas.microsoft.com/office/drawing/2014/main" id="{63DC27A5-26F2-4562-9563-D4C77B79B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285875"/>
            <a:ext cx="5143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Oportunidade para desfrutar as belas coisas criadas e falar com Deus em meio à natureza.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5441360F-9952-4FAD-AB55-D5FF31CBF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85750"/>
            <a:ext cx="5143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“[Os que amam a Deus] podem fazer muito para exaltar o sábado em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sua família e torná-lo o dia mais interessante da semana...” (Ibid., p. 284).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F0FFE2AB-BC26-4E87-8AB5-1E571D481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285750"/>
            <a:ext cx="5786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2. Revelação Especial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987" name="CaixaDeTexto 1">
            <a:extLst>
              <a:ext uri="{FF2B5EF4-FFF2-40B4-BE49-F238E27FC236}">
                <a16:creationId xmlns:a16="http://schemas.microsoft.com/office/drawing/2014/main" id="{0B2F69C7-E1BF-4CE5-A65B-16766E11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000125"/>
            <a:ext cx="3643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Oportunidade para falar da Bíblia e do plano da salvação com os filhos: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D07A9765-C2FC-4CE7-AC8B-55D5138F4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565275"/>
            <a:ext cx="378618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“Falai-lhes do plano da salvação. [...] Repeti-lhes a doce história 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Belém. Apresentai-lhes como Jesus foi filho obediente aos pais... (Ibid.)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B6583B0E-95C1-48C6-908A-BD7F986A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214438"/>
            <a:ext cx="3429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Nosso primeiro compromisso como observadores do sábado deve ser o de salvar nossa própria família.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B244C222-5B84-4C8F-9DB5-4E8DB134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57188"/>
            <a:ext cx="5143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Culto Jovem também deve estar na agenda da família. É outro módulo de adoração semanal e importante para manter os filhos na igreja.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8913B35-AE22-4BD4-A036-27E8455D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357430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chemeClr val="bg1"/>
                  </a:outerShdw>
                </a:effectLst>
                <a:latin typeface="Arial Black" pitchFamily="34" charset="0"/>
                <a:cs typeface="Arial" charset="0"/>
              </a:rPr>
              <a:t>V. Despedida do santo sábado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chemeClr val="bg1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38BBD259-9E54-47AA-93FD-8CDBFAE2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000125"/>
            <a:ext cx="62150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“Ao pôr do sol, elevai a voz em oração e cânticos de louvor a Deus, celebrando o findar do sábado e pedindo a assistência do Senhor para os cuidados da nova semana” (Ibid.).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1">
            <a:extLst>
              <a:ext uri="{FF2B5EF4-FFF2-40B4-BE49-F238E27FC236}">
                <a16:creationId xmlns:a16="http://schemas.microsoft.com/office/drawing/2014/main" id="{E6B59C56-0C4B-4B99-9E07-051E51BD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4786313"/>
            <a:ext cx="7143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sábado foi estabelecido por causa do homem, e não o homem por causa do sábado” (Mc 2:27).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1">
            <a:extLst>
              <a:ext uri="{FF2B5EF4-FFF2-40B4-BE49-F238E27FC236}">
                <a16:creationId xmlns:a16="http://schemas.microsoft.com/office/drawing/2014/main" id="{2937C12F-2FD9-4AF5-999A-BCFF1DB0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214813"/>
            <a:ext cx="73580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fidelidade por gratidão e adoração a esse mandamento não somente nos renova nas horas sagradas, mas também nos projeta como vencedores para a nova semana.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424CCD5-65EF-4838-8435-52A6177A7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000372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I. Preparo semanal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FC27CAF4-49E7-4080-BFC6-494ABD07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14313"/>
            <a:ext cx="5143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compreensão desse princípio é fundamental para a devida observância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do sábado.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32753DB8-DE53-41DB-8E02-DECC60F48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0"/>
            <a:ext cx="5143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forma como adoramos no sábado vai determinar, em grande parte, a maneira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vamos adorar a Deus durante a semana.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B963A13B-E681-4C96-802A-750B416E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142875"/>
            <a:ext cx="5572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“Durante toda a semana nos cumpre ter em mente o sábado e fazer a preparação indispensável, a fim de observá-lo conforme o mandamento...”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(Testemunhos Seletos, v. 3, p. 20).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8880E6B-72CA-4005-82C7-E81269A68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2714625"/>
            <a:ext cx="5786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Fatores determinantes para o preparo semanal: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924</Words>
  <Application>Microsoft Office PowerPoint</Application>
  <PresentationFormat>Apresentação na tela (4:3)</PresentationFormat>
  <Paragraphs>76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115</cp:revision>
  <dcterms:created xsi:type="dcterms:W3CDTF">2010-08-19T00:12:35Z</dcterms:created>
  <dcterms:modified xsi:type="dcterms:W3CDTF">2019-10-21T12:32:06Z</dcterms:modified>
  <cp:category>SM-JORNADA ESPIRITUAL 4</cp:category>
</cp:coreProperties>
</file>