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6" r:id="rId4"/>
    <p:sldId id="28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8" r:id="rId15"/>
    <p:sldId id="268" r:id="rId16"/>
    <p:sldId id="269" r:id="rId17"/>
    <p:sldId id="283" r:id="rId18"/>
    <p:sldId id="270" r:id="rId19"/>
    <p:sldId id="271" r:id="rId20"/>
    <p:sldId id="272" r:id="rId21"/>
    <p:sldId id="273" r:id="rId22"/>
    <p:sldId id="274" r:id="rId23"/>
    <p:sldId id="275" r:id="rId24"/>
    <p:sldId id="284" r:id="rId25"/>
    <p:sldId id="276" r:id="rId26"/>
    <p:sldId id="285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681C61-4F41-4755-AFEA-AFB30AF1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267EA-32B3-4562-880F-930CB6BE4F1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F793E9-98A9-4854-B1CA-533AAEC5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6CC0B5-1072-4EE9-82E8-CA8AA76C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971EE-3D20-40DD-92AB-8AECFEECBB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42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57801F-4F02-4477-8AA5-885827F8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F23B-9F3C-472E-B0BC-8B2588845D0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1D9B0B-2019-4578-90AB-93C6A8E0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AE1DD-E27A-4F82-96EA-A2AB0B04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51402-9E70-47D8-B918-146E55D30C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0852422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CD31EF-3D03-4E88-8D9E-9DC441C8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4FA6-D78B-4296-B88F-250ECAB2229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D4BB46-B2A4-498B-91F0-031607C7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B14587-29F1-4D76-8C7C-CA66563B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EEBDA-7FB3-40D0-B749-6AEC099219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838990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6E886B-614B-4C1B-B5DB-DC997381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A9E9-F63C-4136-BA44-92E70064BD9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065D91-93C6-4190-BFBF-580736DE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7E7D87-B6D2-40DF-8CD6-57AA83D2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60173-39CA-48AF-B9F9-10CE16570A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8741083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971288-3B4E-4312-A5D5-08640E8C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817A-6214-48FA-A113-5B830438E67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6D3BAB-AF1D-4B63-9C07-53168E3D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012C82-F3CA-49EC-BEEC-93212336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08799-EC82-446D-87B5-75B1656DBF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472599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D2E61A7-1F89-4E4B-8BF1-DBB03295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64C0-0697-41AE-8C11-64BD998E6F9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26C9EBB-18B8-4EBA-8A61-E51EC898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917A6C3-D91B-4649-938D-958B0873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96B46-9F41-4CA0-BBC2-2AB43DB8F9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5314645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60ED8C6-38D4-4A8E-9614-3DF87F4F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D038-6452-41FF-BB4D-0DA27CE1DCC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6FC253C3-9A0F-4F77-87BF-F68FF8B5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B5CF036-8B35-4BAB-BE7F-66EC47D7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964D2-65B5-4426-9E8C-EF0F0D3F97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7563419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BA5BE983-B5B2-4E15-A7E7-48E87C4C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DAAEF-5117-44EC-86B8-F45CF2341B2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1449644F-2C6D-4C64-AB10-1C937E0E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ADB3A6F-55DC-4225-A5CA-16C32E43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E8E98-13C7-42C9-95D2-3A3429D978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9666644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87CB4DD6-77F2-40FB-B94B-45D721AA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5D97-27B6-471B-B04E-F875758D187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C2C34A62-330F-407A-AB8E-150CE26E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70D3A18B-448F-414D-AE94-3F254D01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3AF7F-7048-420B-B0C1-74A91E9E06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2417782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3FAEE65-9BC9-45A4-B2AE-16990A00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BF5E3-6233-44A9-B544-9015992ECFD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5C304EB-3059-41FF-8833-CF16D890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8B0E386-F986-45D8-B6B0-E315F103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48E49-7428-4537-A7AB-4E0931E558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5610120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CC041E5-5CAE-4DBF-AF98-6E053A12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7EF2-AB1F-48B8-8981-3414221354B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8183E7B-D8CC-4DAB-A2A6-2E081399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88AC2B8-E4F9-44B2-9F86-E20F5DDE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7DA8B-D529-4C6A-B641-75207C2898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4571178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C614F632-C1CD-4B29-8980-2D637B50A6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C636544A-1649-4340-8384-82A9B2B01C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B85B4C-19CF-40A8-8F4D-C91514A14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6597CA-12CC-4323-AFF9-288DEF413BA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2EE8DA-36E9-464E-961F-8F8526FFB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F4FE67-F546-4AC2-92AB-52FCB3F22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60B0DA6-BEEE-4213-96C3-9EB8E78618A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C571EE57-7F43-4277-A22E-82EFA0A6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714375"/>
            <a:ext cx="38576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Os elementos básicos da salvação: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 graça,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Misericórdia,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pão espiritual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 são dados diariamente.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D5D7C0B2-3522-4B98-A114-E56344748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857250"/>
            <a:ext cx="35004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 graça é dada cada dia para atender</a:t>
            </a: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as necessidades daquele dia.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C8D0BC5A-EF7C-4D95-97F8-05EBAE67D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428750"/>
            <a:ext cx="442912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“No caminho do dever podeis estar certos de receber graça bastante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para o vosso dia” 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(Conselhos Sobre Educação, p. 97).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DF0069F5-315B-4EAA-A0F1-95D09514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000500"/>
            <a:ext cx="67151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“[Filhos e Filhas de Deus] Sua graça é concedida diariamente, para a necessidade do dia”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(O Maior Discurso de Cristo, p. 101).</a:t>
            </a:r>
            <a:endParaRPr lang="pt-BR" altLang="pt-BR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DB4A1EDF-E430-45FE-B8A0-04DDE914E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85750"/>
            <a:ext cx="54292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As misericórdias igualmente são concedidas a cada dia...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Lm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3:23).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E211FF31-C8BD-4FE6-9DB7-52795AA42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714375"/>
            <a:ext cx="421481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“...É pela comunhão com Ele, todo dia, toda hora – permanecendo nEle – que devemos crescer na graça”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(Caminho a Cristo,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p. 69).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69081EB1-3B18-4176-B31C-3672A137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357188"/>
            <a:ext cx="62150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Para cada pessoa, o Pai disponibiliza o pão espiritual para cada dia. Manhã após manhã encontrarão o pão do Céu para a provisão diária.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5196BE38-BB86-4C0A-9C3E-C32426370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928938"/>
            <a:ext cx="4357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Outras três questões não podem ficar fora dessa característica: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F87CC41E-8B0D-442E-ADE1-14808384C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500313"/>
            <a:ext cx="457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Quando vamos morrer?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Quando minha vida será analisada no juízo dos que amam a Deus?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Quando Jesus virá?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BD6D9ACF-41A0-4D92-8400-7A867F96E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714750"/>
            <a:ext cx="7000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“Tudo com que temos que nos haver, é este dia de hoje... Devemos viver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cada dia como se soubéssemos ser ele nosso último dia na Terra”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(Ellen G. White, O Cuidado de Deus, [MM 1995], p. 169).</a:t>
            </a:r>
            <a:endParaRPr lang="pt-BR" altLang="pt-BR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D7D05A50-7D87-480E-A44C-0D4B3C47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2. Os santos Seguem o exemplo do Supremo Pastor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AAA84598-D658-4FDA-9344-F995B3B8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286000"/>
            <a:ext cx="46434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Jesus é nosso exemplo em tudo, especialmente Sua vida de comunhão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 o Pai. Essa era a fonte de todo o Seu poder.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71E048EC-35D2-4228-B428-2AFE1D81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00250"/>
            <a:ext cx="40719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Em todas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as fases de Sua vida, a comunhão com o Pai foi Sua marca principal.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5939466E-FCC6-436A-97AB-13711DEBE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2000250"/>
            <a:ext cx="4857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Na infância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2B56FFFA-544B-46AC-947E-C25C16EEE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714375"/>
            <a:ext cx="457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“Estudava a Palavra de Deus, e as horas de maior felicidade para Ele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eram aquelas em que Se podia afastar do cenário de Seus labores e ir para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campo a meditar nos quietos vales...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(Ellen G. White, A Ciência do Bom Viver, p. 52).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E48D5031-FC4A-48A5-81B3-33A07B669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000250"/>
            <a:ext cx="4071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Durante Seu ministério</a:t>
            </a:r>
            <a:endParaRPr lang="pt-BR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768261DB-507B-443F-8EFD-9FB9C4B8D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1285875"/>
            <a:ext cx="464343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 dia todo atendia às multidões que iam ter com Ele e, ao anoitecer,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ou bem cedo de manhã, retirava-Se para o santuário das montanhas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em busca de comunhão com o Pai. [...]...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(Ellen G. White, A Ciência do Bom Viver, p. 56).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07B05164-996E-488C-8940-F9CFCA34E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2571750"/>
            <a:ext cx="37861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Todos os dias, Jesus recebia novo batismo do Espírito Santo.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B2C31FBA-F9CC-4048-AE9A-37635CDDA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500188"/>
            <a:ext cx="44291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“Nas primeiras horas do novo dia o Senhor O despertava de Seu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repouso, e Sua alma e lábios eram ungidos de graça para que a pudesse transmitir a outros. As palavras Lhe eram dadas diretamente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das cortes celestes” (Parábolas de Jesus, p. 139).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7916C2AD-A623-471B-AE5B-031CA840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571625"/>
            <a:ext cx="44291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Esse era o estilo de vida de Cristo. Era tão natural para Ele colocar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Deus em primeiro lugar que isso se tornou um hábito.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E7B7880B-C45E-450A-AA03-EC4C9A95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642938"/>
            <a:ext cx="62865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1. Os santos de Deus sempre priorizam os valores eternos, em detrimento dos temporais. Eles não discutem: primeiro vem o reino de Deus.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DF844AAA-078F-423A-B8FC-A5C0FAA49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2000250"/>
            <a:ext cx="40719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“As orações de Cristo e Seu hábito de comunhão com Deus, impressionavam muito os discípulos”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(Ibid., p. 140).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589A8BFF-F5D3-482F-B741-6F5CFA713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4500563"/>
            <a:ext cx="70008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 base para um cristianismo autêntico está em um relacionamento habitual e íntimo com Deus.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99F5A9B8-C438-47C5-961D-370B5E5B4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4643438"/>
            <a:ext cx="7000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Uma pessoa que anda cada dia com Deus vê a vida na visão do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Espírito Santo, na riqueza da graça e à luz da eternidade.</a:t>
            </a:r>
            <a:endParaRPr lang="pt-BR" altLang="pt-BR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175D8E6B-FB90-4D92-9E3A-2403BCE5E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642938"/>
            <a:ext cx="6286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2. Os santos de Deus começam o dia na presença de Jesus e continuam com Ele.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B37CB832-F080-4209-A563-594B18CC7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000372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1. Os santos vivem cada dia à luz da eternidade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C591AB2E-1745-4A13-9013-940D85576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2428875"/>
            <a:ext cx="6286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“Eis, agora, o dia da salvação.”</a:t>
            </a:r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2 Coríntios 6:2 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18770F26-5B0D-4A4E-BED3-A63A6B6BE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2143125"/>
            <a:ext cx="54292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“Não dando nós nenhum motivo de escândalo em coisa alguma, para que o ministério não seja censurado.”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2 Coríntios 6:3 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0AB3E23B-B590-42D8-8515-BFCBC7DA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071688"/>
            <a:ext cx="39290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entrega a Deus deve ser renovada cada manhã. Não podemos deixar para outro momento. Nosso destino eterno está em jogo.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617796E5-D726-4C39-9E6A-87B70035E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287463"/>
            <a:ext cx="3929063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“Cada manhã consagrai-vos a Deus para esse dia. Submetei-Lhe todos os vossos planos, para que se executem ou deixem de se executar, conforme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indique a Sua providência”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(Ellen G. White, Caminho a Cristo, p. 70).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726</Words>
  <Application>Microsoft Office PowerPoint</Application>
  <PresentationFormat>Apresentação na tela (4:3)</PresentationFormat>
  <Paragraphs>75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SM1121-SM1135</dc:title>
  <dc:subject>SM-MINHA VIDA NA PRESENCA DE CRISTO</dc:subject>
  <dc:creator>Pr. MARCELO AUGUSTO DE CARVALHO</dc:creator>
  <cp:keywords>www.4tons.com</cp:keywords>
  <dc:description>COMÉRCIO PROIBIDO. USO PESSOAL</dc:description>
  <cp:lastModifiedBy>Pr. Marcelo Carvalho</cp:lastModifiedBy>
  <cp:revision>99</cp:revision>
  <dcterms:created xsi:type="dcterms:W3CDTF">2010-08-19T00:12:35Z</dcterms:created>
  <dcterms:modified xsi:type="dcterms:W3CDTF">2019-10-21T12:33:47Z</dcterms:modified>
  <cp:category>SM-JORNADA ESPIRITUAL 4</cp:category>
</cp:coreProperties>
</file>