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256" r:id="rId3"/>
    <p:sldId id="259" r:id="rId4"/>
    <p:sldId id="261" r:id="rId5"/>
    <p:sldId id="262" r:id="rId6"/>
    <p:sldId id="263" r:id="rId7"/>
    <p:sldId id="264" r:id="rId8"/>
    <p:sldId id="265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91" r:id="rId17"/>
    <p:sldId id="292" r:id="rId18"/>
    <p:sldId id="293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94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838CEB1-13DF-47F0-AB2F-E581AD6CC7D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242CFB8-4234-4025-89E9-0C238AD64E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7762401E-41BF-463F-BB99-9EBA2BDDBF4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2313D68E-4E9F-44BF-AC1C-0AB9B7B800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6F38717B-65AE-4B71-8B8E-DBE15E496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95B22DD-41CA-481F-95E8-1FEC001083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5BA91F-0D1F-4A87-82CB-583BD75EBA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28208D-D529-4DB2-9B99-5E33DB21780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>
            <a:extLst>
              <a:ext uri="{FF2B5EF4-FFF2-40B4-BE49-F238E27FC236}">
                <a16:creationId xmlns:a16="http://schemas.microsoft.com/office/drawing/2014/main" id="{DB8D8E0F-72CF-4F80-95DA-E2AAC096DC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Espaço Reservado para Anotações 2">
            <a:extLst>
              <a:ext uri="{FF2B5EF4-FFF2-40B4-BE49-F238E27FC236}">
                <a16:creationId xmlns:a16="http://schemas.microsoft.com/office/drawing/2014/main" id="{4FC5460C-7A93-4607-9CD5-078E68BB32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39940" name="Espaço Reservado para Número de Slide 3">
            <a:extLst>
              <a:ext uri="{FF2B5EF4-FFF2-40B4-BE49-F238E27FC236}">
                <a16:creationId xmlns:a16="http://schemas.microsoft.com/office/drawing/2014/main" id="{18567E81-3A90-4D10-833A-2802A679A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4844401-15FD-4C01-BF46-6FDFB8A23D80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7F44C631-6E75-4BB2-8826-FE979E26F0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3F0F47DE-BD43-489B-BADD-7533ABA910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9156" name="Espaço Reservado para Número de Slide 3">
            <a:extLst>
              <a:ext uri="{FF2B5EF4-FFF2-40B4-BE49-F238E27FC236}">
                <a16:creationId xmlns:a16="http://schemas.microsoft.com/office/drawing/2014/main" id="{B253BEC0-26DC-4A8C-9F79-7182FE30C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16453E4-9DFE-4B82-A843-90954B050BD5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:a16="http://schemas.microsoft.com/office/drawing/2014/main" id="{0B0B0F32-E117-48D2-80EC-700A3092B4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:a16="http://schemas.microsoft.com/office/drawing/2014/main" id="{E9C63C37-6B2D-4408-83D8-7206F6EBEC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0180" name="Espaço Reservado para Número de Slide 3">
            <a:extLst>
              <a:ext uri="{FF2B5EF4-FFF2-40B4-BE49-F238E27FC236}">
                <a16:creationId xmlns:a16="http://schemas.microsoft.com/office/drawing/2014/main" id="{290A29D7-567E-43D0-A0AD-6298D25591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0457145-58D5-4F16-A0CF-B09C72786D4C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31D7E48E-9C48-41E4-8763-AF2A5A9E43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00E0FAF0-1A7B-4ED2-A634-C08D8B3818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1204" name="Espaço Reservado para Número de Slide 3">
            <a:extLst>
              <a:ext uri="{FF2B5EF4-FFF2-40B4-BE49-F238E27FC236}">
                <a16:creationId xmlns:a16="http://schemas.microsoft.com/office/drawing/2014/main" id="{4B373A8D-08A4-4C6D-925C-80744F5145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1AAF0B-25EA-480A-9819-308E2EF621EC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DBB9DE70-7C56-4B42-A670-BF94ED5F82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728519A8-CED8-485E-B166-A9937B81B9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2228" name="Espaço Reservado para Número de Slide 3">
            <a:extLst>
              <a:ext uri="{FF2B5EF4-FFF2-40B4-BE49-F238E27FC236}">
                <a16:creationId xmlns:a16="http://schemas.microsoft.com/office/drawing/2014/main" id="{6EE0B8BC-86E1-4960-BD11-96EA954FE8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6B51A6-B61D-4741-BF3E-240F40FD4975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628BE243-E9F7-4CBA-BD99-132CC2B248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3607C753-13E7-411E-ACB3-078D1F6695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:a16="http://schemas.microsoft.com/office/drawing/2014/main" id="{DF9282EE-8CD9-4DBA-9971-FC6DE9A13B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2A4A3A8-330A-4C2F-BA66-AC5D244BA9AC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7431152F-8CAA-4F83-8651-B1CA16BFC4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92D4FD55-E5A2-4C28-9C07-090FF6D45B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4276" name="Espaço Reservado para Número de Slide 3">
            <a:extLst>
              <a:ext uri="{FF2B5EF4-FFF2-40B4-BE49-F238E27FC236}">
                <a16:creationId xmlns:a16="http://schemas.microsoft.com/office/drawing/2014/main" id="{4423D525-50AA-4FCC-A4F3-E23CFA56C4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D23AE0-879E-480F-888A-17D301958F41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id="{59778EC7-62A6-4F42-92CB-CA2FCA5047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id="{7D28DB99-5D91-405C-BC9E-73E007DDB7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5300" name="Espaço Reservado para Número de Slide 3">
            <a:extLst>
              <a:ext uri="{FF2B5EF4-FFF2-40B4-BE49-F238E27FC236}">
                <a16:creationId xmlns:a16="http://schemas.microsoft.com/office/drawing/2014/main" id="{55E725DB-B083-4DF7-A62A-29A28071B7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4949ED-A8FD-4063-92F4-2D6A426C97D6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A3E79866-8443-42CF-A3C3-F80CA9F6AE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16AE48EE-C91C-45FA-81C6-2CCE5CFD5E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6324" name="Espaço Reservado para Número de Slide 3">
            <a:extLst>
              <a:ext uri="{FF2B5EF4-FFF2-40B4-BE49-F238E27FC236}">
                <a16:creationId xmlns:a16="http://schemas.microsoft.com/office/drawing/2014/main" id="{71BD9A8A-F794-43A9-8726-86D5052CD2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B6FB94-C23B-4491-B005-89BCD8713584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>
            <a:extLst>
              <a:ext uri="{FF2B5EF4-FFF2-40B4-BE49-F238E27FC236}">
                <a16:creationId xmlns:a16="http://schemas.microsoft.com/office/drawing/2014/main" id="{D5FC83A5-524C-4E30-B603-A7B30777DC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>
            <a:extLst>
              <a:ext uri="{FF2B5EF4-FFF2-40B4-BE49-F238E27FC236}">
                <a16:creationId xmlns:a16="http://schemas.microsoft.com/office/drawing/2014/main" id="{E6FC3A39-0499-4D20-9423-2F4934BD54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7348" name="Espaço Reservado para Número de Slide 3">
            <a:extLst>
              <a:ext uri="{FF2B5EF4-FFF2-40B4-BE49-F238E27FC236}">
                <a16:creationId xmlns:a16="http://schemas.microsoft.com/office/drawing/2014/main" id="{02BB10A0-0BE2-4CE1-AA23-F16B7DB54A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61766B-ADDA-4974-BD5D-3905295E9753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0AC9487E-5CEF-4E3F-9424-12752DAE4C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0A3A02A1-FA3A-4E36-9C81-013FC5B823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8372" name="Espaço Reservado para Número de Slide 3">
            <a:extLst>
              <a:ext uri="{FF2B5EF4-FFF2-40B4-BE49-F238E27FC236}">
                <a16:creationId xmlns:a16="http://schemas.microsoft.com/office/drawing/2014/main" id="{129B38D6-44EF-4C40-AF92-C0EFC9A161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7C813F-90F7-463E-9C0A-52CC9F4D3572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ço Reservado para Imagem de Slide 1">
            <a:extLst>
              <a:ext uri="{FF2B5EF4-FFF2-40B4-BE49-F238E27FC236}">
                <a16:creationId xmlns:a16="http://schemas.microsoft.com/office/drawing/2014/main" id="{C367279F-738B-4E85-8E63-B218A802B04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Espaço Reservado para Anotações 2">
            <a:extLst>
              <a:ext uri="{FF2B5EF4-FFF2-40B4-BE49-F238E27FC236}">
                <a16:creationId xmlns:a16="http://schemas.microsoft.com/office/drawing/2014/main" id="{22555A57-56FE-4E56-A712-C9B574DE18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0964" name="Espaço Reservado para Número de Slide 3">
            <a:extLst>
              <a:ext uri="{FF2B5EF4-FFF2-40B4-BE49-F238E27FC236}">
                <a16:creationId xmlns:a16="http://schemas.microsoft.com/office/drawing/2014/main" id="{F9E039D5-033B-4AFC-81D3-60A537A4C9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C54DF3-1436-4B7B-A427-652B328F7EF2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3A8C091C-FFA3-4555-BC29-C5D866906D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682568EA-A34C-4CD3-B4C3-E84E0DDB38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9396" name="Espaço Reservado para Número de Slide 3">
            <a:extLst>
              <a:ext uri="{FF2B5EF4-FFF2-40B4-BE49-F238E27FC236}">
                <a16:creationId xmlns:a16="http://schemas.microsoft.com/office/drawing/2014/main" id="{5892A29C-FA47-439E-8AE1-2CAA23DCF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2DB8A2-24B0-4583-99FE-78E42C0D108D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29ED0DE5-F02F-419B-8C2D-50866FF50D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59E44909-F760-41D9-B891-2F8F970D19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id="{BF22D5F9-27B1-491E-8C31-34BA531BD1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77CD27-0169-4081-B10C-1FAEAE6F7BCD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1A91A007-E7E6-4D27-8E6F-D510AE5473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ED180C31-0DE8-4094-83A2-E067F069FE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1444" name="Espaço Reservado para Número de Slide 3">
            <a:extLst>
              <a:ext uri="{FF2B5EF4-FFF2-40B4-BE49-F238E27FC236}">
                <a16:creationId xmlns:a16="http://schemas.microsoft.com/office/drawing/2014/main" id="{ECFB431E-4B98-4635-B665-2927E92BC8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FCF0E6-B4A9-4B00-893A-769AAE4BC075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6737453A-BCF8-4B4E-AE8E-4417E27679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6BFA1759-E668-4E93-A5D5-2998B8924C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2468" name="Espaço Reservado para Número de Slide 3">
            <a:extLst>
              <a:ext uri="{FF2B5EF4-FFF2-40B4-BE49-F238E27FC236}">
                <a16:creationId xmlns:a16="http://schemas.microsoft.com/office/drawing/2014/main" id="{B3877139-20E0-4B10-8DB7-7E99D62E29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EDDD66E-EE22-4811-99AB-419926CFAD11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938793E7-C4C4-448C-B4DB-E239CEF4E6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277D5922-509F-4748-9A86-878E6DBE54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3492" name="Espaço Reservado para Número de Slide 3">
            <a:extLst>
              <a:ext uri="{FF2B5EF4-FFF2-40B4-BE49-F238E27FC236}">
                <a16:creationId xmlns:a16="http://schemas.microsoft.com/office/drawing/2014/main" id="{D46777F9-6989-49B0-A99A-518C872B79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3A60DB1-3E75-4006-BB9D-3979891D3795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id="{2E0A9B09-B389-412E-85C4-EB444B23D0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id="{699DC5DB-B733-4BF1-B806-366464BEF9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>
            <a:extLst>
              <a:ext uri="{FF2B5EF4-FFF2-40B4-BE49-F238E27FC236}">
                <a16:creationId xmlns:a16="http://schemas.microsoft.com/office/drawing/2014/main" id="{BE3D8FEC-390A-40C3-9091-8E9815B7BC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0977A3-0644-4B69-B1AB-DB9FF4921663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>
            <a:extLst>
              <a:ext uri="{FF2B5EF4-FFF2-40B4-BE49-F238E27FC236}">
                <a16:creationId xmlns:a16="http://schemas.microsoft.com/office/drawing/2014/main" id="{C7055CD9-E5B1-4287-9483-E406AA8BD3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>
            <a:extLst>
              <a:ext uri="{FF2B5EF4-FFF2-40B4-BE49-F238E27FC236}">
                <a16:creationId xmlns:a16="http://schemas.microsoft.com/office/drawing/2014/main" id="{7370F2BC-C290-438E-95B0-DB7B302974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5540" name="Espaço Reservado para Número de Slide 3">
            <a:extLst>
              <a:ext uri="{FF2B5EF4-FFF2-40B4-BE49-F238E27FC236}">
                <a16:creationId xmlns:a16="http://schemas.microsoft.com/office/drawing/2014/main" id="{F030D1AC-52FE-4CEF-9590-BE78D50DF0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3A76D11-7135-4DD2-B28C-A4FEA752009F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>
            <a:extLst>
              <a:ext uri="{FF2B5EF4-FFF2-40B4-BE49-F238E27FC236}">
                <a16:creationId xmlns:a16="http://schemas.microsoft.com/office/drawing/2014/main" id="{C09D60A9-7CB3-4498-820C-ED30AB0512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>
            <a:extLst>
              <a:ext uri="{FF2B5EF4-FFF2-40B4-BE49-F238E27FC236}">
                <a16:creationId xmlns:a16="http://schemas.microsoft.com/office/drawing/2014/main" id="{26678419-E6A7-410A-8CB2-2D9785B114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ço Reservado para Número de Slide 3">
            <a:extLst>
              <a:ext uri="{FF2B5EF4-FFF2-40B4-BE49-F238E27FC236}">
                <a16:creationId xmlns:a16="http://schemas.microsoft.com/office/drawing/2014/main" id="{67B288E8-51FA-439E-9C1A-B17A0483A6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93675E-DDB1-4DCB-9610-121801D96047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>
            <a:extLst>
              <a:ext uri="{FF2B5EF4-FFF2-40B4-BE49-F238E27FC236}">
                <a16:creationId xmlns:a16="http://schemas.microsoft.com/office/drawing/2014/main" id="{7E4B80C8-B701-456D-B9EF-3EB7606479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>
            <a:extLst>
              <a:ext uri="{FF2B5EF4-FFF2-40B4-BE49-F238E27FC236}">
                <a16:creationId xmlns:a16="http://schemas.microsoft.com/office/drawing/2014/main" id="{34E5D04C-BAAE-491D-A758-E79B0F3372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7588" name="Espaço Reservado para Número de Slide 3">
            <a:extLst>
              <a:ext uri="{FF2B5EF4-FFF2-40B4-BE49-F238E27FC236}">
                <a16:creationId xmlns:a16="http://schemas.microsoft.com/office/drawing/2014/main" id="{91D52DDE-9D1B-4D1E-AF6F-FAFF7D13E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B732ADB-A0B6-4DA7-91BF-56E92EED27CD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>
            <a:extLst>
              <a:ext uri="{FF2B5EF4-FFF2-40B4-BE49-F238E27FC236}">
                <a16:creationId xmlns:a16="http://schemas.microsoft.com/office/drawing/2014/main" id="{281C8029-6B90-4DA3-A00B-67F30FD866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>
            <a:extLst>
              <a:ext uri="{FF2B5EF4-FFF2-40B4-BE49-F238E27FC236}">
                <a16:creationId xmlns:a16="http://schemas.microsoft.com/office/drawing/2014/main" id="{DB7C09AA-E83A-4708-81EE-D31A515EEB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8612" name="Espaço Reservado para Número de Slide 3">
            <a:extLst>
              <a:ext uri="{FF2B5EF4-FFF2-40B4-BE49-F238E27FC236}">
                <a16:creationId xmlns:a16="http://schemas.microsoft.com/office/drawing/2014/main" id="{3C16DB84-D8C6-4A22-A0B8-B3DB2B5F36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B0FC6B-CE64-456A-B3C0-17DB8A8F5719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>
            <a:extLst>
              <a:ext uri="{FF2B5EF4-FFF2-40B4-BE49-F238E27FC236}">
                <a16:creationId xmlns:a16="http://schemas.microsoft.com/office/drawing/2014/main" id="{0163E8C9-73FF-44DF-84D9-E7BB42FF59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ço Reservado para Anotações 2">
            <a:extLst>
              <a:ext uri="{FF2B5EF4-FFF2-40B4-BE49-F238E27FC236}">
                <a16:creationId xmlns:a16="http://schemas.microsoft.com/office/drawing/2014/main" id="{6E8A7887-6C8E-4581-9F2F-60D860D423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1988" name="Espaço Reservado para Número de Slide 3">
            <a:extLst>
              <a:ext uri="{FF2B5EF4-FFF2-40B4-BE49-F238E27FC236}">
                <a16:creationId xmlns:a16="http://schemas.microsoft.com/office/drawing/2014/main" id="{0912F2BC-6BF5-4DA0-9AEB-9186601617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B14557B-8DFC-46A8-A09F-2156DA3A884A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>
            <a:extLst>
              <a:ext uri="{FF2B5EF4-FFF2-40B4-BE49-F238E27FC236}">
                <a16:creationId xmlns:a16="http://schemas.microsoft.com/office/drawing/2014/main" id="{91E0873D-5478-4C8C-B213-0584F8D722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>
            <a:extLst>
              <a:ext uri="{FF2B5EF4-FFF2-40B4-BE49-F238E27FC236}">
                <a16:creationId xmlns:a16="http://schemas.microsoft.com/office/drawing/2014/main" id="{1360D607-136B-45D8-9224-A6DF6222A8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9636" name="Espaço Reservado para Número de Slide 3">
            <a:extLst>
              <a:ext uri="{FF2B5EF4-FFF2-40B4-BE49-F238E27FC236}">
                <a16:creationId xmlns:a16="http://schemas.microsoft.com/office/drawing/2014/main" id="{F73D2064-F194-48BE-9385-5E45CEB34B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D95736-73EE-4A26-BE1C-AA8FB6D1BCE3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>
            <a:extLst>
              <a:ext uri="{FF2B5EF4-FFF2-40B4-BE49-F238E27FC236}">
                <a16:creationId xmlns:a16="http://schemas.microsoft.com/office/drawing/2014/main" id="{D4A151D4-0049-449B-B09B-40E66EF366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>
            <a:extLst>
              <a:ext uri="{FF2B5EF4-FFF2-40B4-BE49-F238E27FC236}">
                <a16:creationId xmlns:a16="http://schemas.microsoft.com/office/drawing/2014/main" id="{8AA6344F-B392-4F03-A1A1-37880237A4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0660" name="Espaço Reservado para Número de Slide 3">
            <a:extLst>
              <a:ext uri="{FF2B5EF4-FFF2-40B4-BE49-F238E27FC236}">
                <a16:creationId xmlns:a16="http://schemas.microsoft.com/office/drawing/2014/main" id="{10B9B8A7-E399-4853-8673-7A1575CC5B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EBDB837-D409-47DE-A60D-C67298BEB787}" type="slidenum">
              <a:rPr lang="pt-BR" altLang="pt-BR"/>
              <a:pPr eaLnBrk="1" hangingPunct="1"/>
              <a:t>31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>
            <a:extLst>
              <a:ext uri="{FF2B5EF4-FFF2-40B4-BE49-F238E27FC236}">
                <a16:creationId xmlns:a16="http://schemas.microsoft.com/office/drawing/2014/main" id="{92C8A62A-6653-4915-B887-ECCB891229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>
            <a:extLst>
              <a:ext uri="{FF2B5EF4-FFF2-40B4-BE49-F238E27FC236}">
                <a16:creationId xmlns:a16="http://schemas.microsoft.com/office/drawing/2014/main" id="{E2FF4E87-7694-4643-A458-6367B78500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>
            <a:extLst>
              <a:ext uri="{FF2B5EF4-FFF2-40B4-BE49-F238E27FC236}">
                <a16:creationId xmlns:a16="http://schemas.microsoft.com/office/drawing/2014/main" id="{8FF2831F-5A24-42D6-ACD0-4B704AE11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969C5C-981D-45FE-B87A-1ED2272C41D2}" type="slidenum">
              <a:rPr lang="pt-BR" altLang="pt-BR"/>
              <a:pPr eaLnBrk="1" hangingPunct="1"/>
              <a:t>32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>
            <a:extLst>
              <a:ext uri="{FF2B5EF4-FFF2-40B4-BE49-F238E27FC236}">
                <a16:creationId xmlns:a16="http://schemas.microsoft.com/office/drawing/2014/main" id="{A1318D49-A0C2-42F0-A7B3-FAE582A1E1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>
            <a:extLst>
              <a:ext uri="{FF2B5EF4-FFF2-40B4-BE49-F238E27FC236}">
                <a16:creationId xmlns:a16="http://schemas.microsoft.com/office/drawing/2014/main" id="{9C1497AA-0A20-4F20-BAC9-017D72997B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2708" name="Espaço Reservado para Número de Slide 3">
            <a:extLst>
              <a:ext uri="{FF2B5EF4-FFF2-40B4-BE49-F238E27FC236}">
                <a16:creationId xmlns:a16="http://schemas.microsoft.com/office/drawing/2014/main" id="{75B9DB85-B3DD-4398-8B45-4B5FC5C92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D8F2A3-00B4-4C84-8507-E9911DE10633}" type="slidenum">
              <a:rPr lang="pt-BR" altLang="pt-BR"/>
              <a:pPr eaLnBrk="1" hangingPunct="1"/>
              <a:t>33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>
            <a:extLst>
              <a:ext uri="{FF2B5EF4-FFF2-40B4-BE49-F238E27FC236}">
                <a16:creationId xmlns:a16="http://schemas.microsoft.com/office/drawing/2014/main" id="{3F1199AE-5E46-49E9-9708-45CA6EE31E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>
            <a:extLst>
              <a:ext uri="{FF2B5EF4-FFF2-40B4-BE49-F238E27FC236}">
                <a16:creationId xmlns:a16="http://schemas.microsoft.com/office/drawing/2014/main" id="{3E530B8E-34E2-480A-BE3E-335C041FA3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3732" name="Espaço Reservado para Número de Slide 3">
            <a:extLst>
              <a:ext uri="{FF2B5EF4-FFF2-40B4-BE49-F238E27FC236}">
                <a16:creationId xmlns:a16="http://schemas.microsoft.com/office/drawing/2014/main" id="{86A226D0-AA64-4691-8B53-0F67D4602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2C0B85-8CCA-4584-84CE-DA1C2B5D71B3}" type="slidenum">
              <a:rPr lang="pt-BR" altLang="pt-BR"/>
              <a:pPr eaLnBrk="1" hangingPunct="1"/>
              <a:t>34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>
            <a:extLst>
              <a:ext uri="{FF2B5EF4-FFF2-40B4-BE49-F238E27FC236}">
                <a16:creationId xmlns:a16="http://schemas.microsoft.com/office/drawing/2014/main" id="{034095A6-2361-4E52-A269-BC12B128E9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>
            <a:extLst>
              <a:ext uri="{FF2B5EF4-FFF2-40B4-BE49-F238E27FC236}">
                <a16:creationId xmlns:a16="http://schemas.microsoft.com/office/drawing/2014/main" id="{93A71660-E26B-48FF-A681-572F661B919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>
            <a:extLst>
              <a:ext uri="{FF2B5EF4-FFF2-40B4-BE49-F238E27FC236}">
                <a16:creationId xmlns:a16="http://schemas.microsoft.com/office/drawing/2014/main" id="{CF83B211-6CFE-42BF-AFF9-65A9980A4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AE26F8-8C01-47E7-86DD-A9CA93E7CFA2}" type="slidenum">
              <a:rPr lang="pt-BR" altLang="pt-BR"/>
              <a:pPr eaLnBrk="1" hangingPunct="1"/>
              <a:t>35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>
            <a:extLst>
              <a:ext uri="{FF2B5EF4-FFF2-40B4-BE49-F238E27FC236}">
                <a16:creationId xmlns:a16="http://schemas.microsoft.com/office/drawing/2014/main" id="{5CAAC996-2FEF-49EF-8123-190BAABDB6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>
            <a:extLst>
              <a:ext uri="{FF2B5EF4-FFF2-40B4-BE49-F238E27FC236}">
                <a16:creationId xmlns:a16="http://schemas.microsoft.com/office/drawing/2014/main" id="{8AEEDE17-C5B3-46FE-B131-0F891485CC3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5780" name="Espaço Reservado para Número de Slide 3">
            <a:extLst>
              <a:ext uri="{FF2B5EF4-FFF2-40B4-BE49-F238E27FC236}">
                <a16:creationId xmlns:a16="http://schemas.microsoft.com/office/drawing/2014/main" id="{96119143-B7E7-45B3-B89D-1DA0CF9F0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7868643-7DE9-4368-8992-989ED2A726C4}" type="slidenum">
              <a:rPr lang="pt-BR" altLang="pt-BR"/>
              <a:pPr eaLnBrk="1" hangingPunct="1"/>
              <a:t>36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>
            <a:extLst>
              <a:ext uri="{FF2B5EF4-FFF2-40B4-BE49-F238E27FC236}">
                <a16:creationId xmlns:a16="http://schemas.microsoft.com/office/drawing/2014/main" id="{ECFCD550-E610-434B-B3C1-909668ADEF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>
            <a:extLst>
              <a:ext uri="{FF2B5EF4-FFF2-40B4-BE49-F238E27FC236}">
                <a16:creationId xmlns:a16="http://schemas.microsoft.com/office/drawing/2014/main" id="{E7DF1012-34E5-47C4-8F95-BAAEAE4AF1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6804" name="Espaço Reservado para Número de Slide 3">
            <a:extLst>
              <a:ext uri="{FF2B5EF4-FFF2-40B4-BE49-F238E27FC236}">
                <a16:creationId xmlns:a16="http://schemas.microsoft.com/office/drawing/2014/main" id="{91F6848F-EC6E-4497-A117-27700AB7AA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F5EB048-1D7F-42C7-9647-D5B9054F5371}" type="slidenum">
              <a:rPr lang="pt-BR" altLang="pt-BR"/>
              <a:pPr eaLnBrk="1" hangingPunct="1"/>
              <a:t>37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>
            <a:extLst>
              <a:ext uri="{FF2B5EF4-FFF2-40B4-BE49-F238E27FC236}">
                <a16:creationId xmlns:a16="http://schemas.microsoft.com/office/drawing/2014/main" id="{1BED5513-8CD4-462F-9D78-999CEBF033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>
            <a:extLst>
              <a:ext uri="{FF2B5EF4-FFF2-40B4-BE49-F238E27FC236}">
                <a16:creationId xmlns:a16="http://schemas.microsoft.com/office/drawing/2014/main" id="{88F49870-AAFB-4363-A718-D98A55A278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7828" name="Espaço Reservado para Número de Slide 3">
            <a:extLst>
              <a:ext uri="{FF2B5EF4-FFF2-40B4-BE49-F238E27FC236}">
                <a16:creationId xmlns:a16="http://schemas.microsoft.com/office/drawing/2014/main" id="{D0D2D00E-4538-4915-B50F-9991B41C15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A5003F5-A4DE-41E2-9C09-3503E9B28B73}" type="slidenum">
              <a:rPr lang="pt-BR" altLang="pt-BR"/>
              <a:pPr eaLnBrk="1" hangingPunct="1"/>
              <a:t>38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Espaço Reservado para Imagem de Slide 1">
            <a:extLst>
              <a:ext uri="{FF2B5EF4-FFF2-40B4-BE49-F238E27FC236}">
                <a16:creationId xmlns:a16="http://schemas.microsoft.com/office/drawing/2014/main" id="{23FD4A6C-B317-49D4-85DB-E249DF256A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Espaço Reservado para Anotações 2">
            <a:extLst>
              <a:ext uri="{FF2B5EF4-FFF2-40B4-BE49-F238E27FC236}">
                <a16:creationId xmlns:a16="http://schemas.microsoft.com/office/drawing/2014/main" id="{C271A67B-FC3A-49CB-87F4-D90A916060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3012" name="Espaço Reservado para Número de Slide 3">
            <a:extLst>
              <a:ext uri="{FF2B5EF4-FFF2-40B4-BE49-F238E27FC236}">
                <a16:creationId xmlns:a16="http://schemas.microsoft.com/office/drawing/2014/main" id="{041593AD-F80F-49E5-8475-B6338FE394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E04294-48C9-47AE-8773-30BEAC007783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ço Reservado para Imagem de Slide 1">
            <a:extLst>
              <a:ext uri="{FF2B5EF4-FFF2-40B4-BE49-F238E27FC236}">
                <a16:creationId xmlns:a16="http://schemas.microsoft.com/office/drawing/2014/main" id="{D966606F-15BC-4552-81C5-07EE9479FA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Espaço Reservado para Anotações 2">
            <a:extLst>
              <a:ext uri="{FF2B5EF4-FFF2-40B4-BE49-F238E27FC236}">
                <a16:creationId xmlns:a16="http://schemas.microsoft.com/office/drawing/2014/main" id="{069AAAD0-80FB-4AB5-A89B-BE0C451DA3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4036" name="Espaço Reservado para Número de Slide 3">
            <a:extLst>
              <a:ext uri="{FF2B5EF4-FFF2-40B4-BE49-F238E27FC236}">
                <a16:creationId xmlns:a16="http://schemas.microsoft.com/office/drawing/2014/main" id="{D13419C5-3072-45D2-B116-D792B4DAD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5A2E1F0-7868-4DC1-8FC6-D7240BEACD54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>
            <a:extLst>
              <a:ext uri="{FF2B5EF4-FFF2-40B4-BE49-F238E27FC236}">
                <a16:creationId xmlns:a16="http://schemas.microsoft.com/office/drawing/2014/main" id="{528084EA-EB54-46C4-B445-F1A8771B8C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ço Reservado para Anotações 2">
            <a:extLst>
              <a:ext uri="{FF2B5EF4-FFF2-40B4-BE49-F238E27FC236}">
                <a16:creationId xmlns:a16="http://schemas.microsoft.com/office/drawing/2014/main" id="{60556861-0866-446D-A902-C08A71F8E2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5060" name="Espaço Reservado para Número de Slide 3">
            <a:extLst>
              <a:ext uri="{FF2B5EF4-FFF2-40B4-BE49-F238E27FC236}">
                <a16:creationId xmlns:a16="http://schemas.microsoft.com/office/drawing/2014/main" id="{DCA731DE-E282-423C-BDD6-ADE2A8D1FE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3DF8181-B4FB-4B83-AFBF-05A30ECB7476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>
            <a:extLst>
              <a:ext uri="{FF2B5EF4-FFF2-40B4-BE49-F238E27FC236}">
                <a16:creationId xmlns:a16="http://schemas.microsoft.com/office/drawing/2014/main" id="{321522C3-E97D-49C1-8864-CBB19F0CBE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ço Reservado para Anotações 2">
            <a:extLst>
              <a:ext uri="{FF2B5EF4-FFF2-40B4-BE49-F238E27FC236}">
                <a16:creationId xmlns:a16="http://schemas.microsoft.com/office/drawing/2014/main" id="{22A71ECF-C5CF-464B-9B51-46412A83245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6084" name="Espaço Reservado para Número de Slide 3">
            <a:extLst>
              <a:ext uri="{FF2B5EF4-FFF2-40B4-BE49-F238E27FC236}">
                <a16:creationId xmlns:a16="http://schemas.microsoft.com/office/drawing/2014/main" id="{773B2F27-BA67-462E-AC46-EB8F5A3510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7DEA07D-96F2-4109-AB5E-6E84330BF3CC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37613013-ADDA-477B-AF83-116A694280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8974E1F6-3D99-497F-8B9A-F12C350A6A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7108" name="Espaço Reservado para Número de Slide 3">
            <a:extLst>
              <a:ext uri="{FF2B5EF4-FFF2-40B4-BE49-F238E27FC236}">
                <a16:creationId xmlns:a16="http://schemas.microsoft.com/office/drawing/2014/main" id="{FDEE5AFB-9A05-46FE-8131-0198E20280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1F2197B-D4CE-483B-93D6-CE27D545CD3E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9CD02686-8A6B-48E1-8C75-D2E75492BC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1EBEA0AF-9800-4645-B7D9-C90DA21AC8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48132" name="Espaço Reservado para Número de Slide 3">
            <a:extLst>
              <a:ext uri="{FF2B5EF4-FFF2-40B4-BE49-F238E27FC236}">
                <a16:creationId xmlns:a16="http://schemas.microsoft.com/office/drawing/2014/main" id="{42A6CB49-2F09-4EFC-9B0F-699E611EE9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44FD99-CFA6-47A5-982F-8A13B6E41B9F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942B24-EE66-4D2D-88D9-9D567142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DE8A5-D6B8-4F97-9A0C-8DD2D535542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1CDC4A-6715-4E40-B1B5-A419FFDA5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E5F941-46C9-4A3D-907C-19997DBA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FC1531-C308-4D62-BB23-CB769FD36CC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71568156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A48FAC-6103-42AE-A4B5-39BF6167D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9889C-8D24-4471-B6CC-C1BD11E3108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2A92AB-DAF5-4AB4-BA6E-131210C9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BE4E9E-C207-48AF-B901-D3215167C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14D17-ECA5-4F9B-9A4B-C9F15D729E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82566511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FF9F84-C980-4636-9C03-8005D7FD2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1D281-6D2B-4A32-A19A-7296EF46EB1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BF93AFE-160E-4253-9138-4D7F4D09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EF8EFE-4268-47A3-8655-FC726FAA2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74B326-6B16-418C-AA9F-170A611815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74182649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75DDFA-125A-4F47-B589-F57E4FD7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09206-DC03-4894-8ADB-42130C3842E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380DE6-B084-4127-8901-FAC0A4C69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2E85DB-8264-4025-973B-6A19EB82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97EE5-7BC3-4AD5-ABB3-E37DD5D3B00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75592027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7C3BF4-41A1-47D5-990F-B56AC773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69E50-2FFB-41A5-83F6-29BD7185B9C8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637166-56CF-4490-90BD-B86CC36F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77B1F2-97E1-4494-ADA6-AE5F111D9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F736D-8D34-4F7C-96CE-F3698D886E1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93428238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495DB8D-7383-4C44-BD40-11D57F4F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21A84-CEAE-435F-8B49-BB4EDD675B8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DC0B028-CFF0-4EDA-9974-5AEF34F4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4C369DF-A662-40EA-B2ED-213896181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B86B6-0DC8-441D-B926-1D6E3D4449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23627867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4DA70F6-1296-4ECF-8F51-5B5FB634A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DDC3F-8096-4823-B0F9-496FF3C4040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4CFC225B-7F09-479A-B57D-E1C40BBC7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C47A02E5-4805-461F-8EE8-A961F73A5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87DD15-9377-43E8-B0F5-8A16D8BA18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7440834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2B34E64-917F-442E-8C9A-E5920057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0790-E09F-4AF2-9B1B-530450313B4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223441AC-FEFF-44A5-B69E-7ECBA8D9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F50147BE-67DC-41FB-A026-E189F7A8A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41455-3924-4610-B467-7E7AB5341D2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67773412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CC473185-38BF-4A3E-8B82-503F00F2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55CC1-B657-4989-ADAA-EB2F970B07C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376C39D7-6739-436F-9B5C-2CB81002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5E58912A-8431-42B8-BA7E-07D2F5F6B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7A6DB-A82F-4512-97F5-387DEE2D05B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03097156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313AA71E-AF15-4564-8B0E-CFF74F755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C79A1-E53C-4D6B-92FB-58E6B8D2001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C63D480A-E45A-43A6-980E-6B26EDB58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1010679A-4816-41FB-9923-4E37FFAE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F69CB-2BA8-480B-A667-B4AEFBCFEA8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2544872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3FFE30E-C282-4302-9716-CF51C823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8859B-4283-4397-A344-3B1861754D0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9A780DA-AB4E-49F4-8C15-CA440EA1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F41D9B2-63CC-4DC1-AD2B-CF949240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47148-41DF-4E22-A516-10041A6767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1076590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DD4F889D-D1C9-463C-9557-F3EF262C277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924328D9-1C04-4E59-97C3-7EA2E6FCB3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0B59A1-2042-4CC9-8DAC-446F619208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9055EC-68A0-4F91-BC45-9B1D6ABD392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814A99-6EB7-4A13-9546-D186E69A2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AE1B7F-69DC-4B68-80FF-D092CE335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E49154-C68E-4DEE-91EE-78933BDB15B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59048A43-97D3-4D1F-93A3-2A6DCD4F0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3929063"/>
            <a:ext cx="50720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 sábado é importante para nós, pois somos adventistas do sétimo dia. Ele está em nosso “DNA”.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B9B8BF2E-5FA2-4E40-9D0B-18BD99449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429125"/>
            <a:ext cx="72151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Guardamos esse dia como prova de nosso respeito e lealdade ao Deus Criador.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14BDFDFC-1FB0-49A9-B0B4-726E0AA68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000125"/>
            <a:ext cx="52149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deslealdade e a desonestidade na devolução sistemática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dos dízimos e das ofertas são equivalentes à transgressão do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sábado.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50610208-2CF9-4590-AE38-A8F23CA4E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357313"/>
            <a:ext cx="42148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“Assim como a árvore do conhecimento do bem e do mal foi colocada no meio do Jardim do Éden, assim o mandamento do sábado é colocado no meio do Decálogo...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AB5FC142-8F3C-44A6-A0B3-73CB88519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1357313"/>
            <a:ext cx="492918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...Assim como a árvore do conhecimento foi o teste da obediência de Adão, o quarto mandamento é o teste que Deus deu para provar a lealdade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de todo o Seu povo”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(Cristo Triunfante [MM 2002], p. 355).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1">
            <a:extLst>
              <a:ext uri="{FF2B5EF4-FFF2-40B4-BE49-F238E27FC236}">
                <a16:creationId xmlns:a16="http://schemas.microsoft.com/office/drawing/2014/main" id="{0367E00E-FBAD-42F7-A914-5F7AC3B2F8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714375"/>
            <a:ext cx="5000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“De igual maneira, o dízimo de nossas rendas ‘santo é ao Senhor’</a:t>
            </a:r>
          </a:p>
          <a:p>
            <a:pPr algn="ctr" eaLnBrk="1" hangingPunct="1"/>
            <a:endParaRPr lang="pt-BR" altLang="pt-BR" sz="32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(Conselhos Sobre Mordomia, p. 66).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1">
            <a:extLst>
              <a:ext uri="{FF2B5EF4-FFF2-40B4-BE49-F238E27FC236}">
                <a16:creationId xmlns:a16="http://schemas.microsoft.com/office/drawing/2014/main" id="{800D7D26-A0D1-4290-85D3-BB9A1D0A7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428625"/>
            <a:ext cx="3500438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Nossos primeiros pais não deviam tocar nem comer da árvore do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conhecimento do bem e do mal. Ela foi colocada como prova de lealdade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 respeito a Deus.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1">
            <a:extLst>
              <a:ext uri="{FF2B5EF4-FFF2-40B4-BE49-F238E27FC236}">
                <a16:creationId xmlns:a16="http://schemas.microsoft.com/office/drawing/2014/main" id="{CBF987FE-0738-4B80-8FA1-7581A93D5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428625"/>
            <a:ext cx="32861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que substituiu a árvore do conhecimento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do bem e do mal em nossos dias? 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1">
            <a:extLst>
              <a:ext uri="{FF2B5EF4-FFF2-40B4-BE49-F238E27FC236}">
                <a16:creationId xmlns:a16="http://schemas.microsoft.com/office/drawing/2014/main" id="{32302DF5-5020-4A88-9E5F-ED813188B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4750" y="428625"/>
            <a:ext cx="492918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Foram o sábado, o dízimo e as ofertas. São coisas santas ao Senhor. Não posso e não devo tocar ou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comer aquilo que pertence a Ele.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86250903-42E0-44AA-977D-644D3A671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500313"/>
            <a:ext cx="40005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“Usa-se a mesma linguagem quanto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ao sábado que se usa na lei do dízimo” (Ibid.).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4514FF37-3507-44CD-A9E1-A18E43EFF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3357563"/>
            <a:ext cx="3429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sábado é santo e deve ser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guardado em comemoração ao poder criador de Deus.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AFD326FF-0BEF-4453-8610-D292206E7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875" y="642938"/>
            <a:ext cx="60721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dízimo e a oferta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são santos e lembram que Deus é o Criador, proprietário e Salvador.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7080C905-50F8-4637-901F-D81E80CD0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000250"/>
            <a:ext cx="435768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devolução dos dízimos e das ofertas ao Senhor implica em compromisso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com o crescimento do reino de Deus a fim de que possamos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apressar a vinda de Cristo.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D527C639-9A79-4118-9287-B866A7051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571744"/>
            <a:ext cx="7858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2. Dimensão escatológica dos dízimos e das ofertas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D479D072-9DEA-482E-9449-3DACAC0CE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2214563"/>
            <a:ext cx="44291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“Mas ajuntai para vós outros tesouros no Céu, onde traça nem ferrugem corrói, e onde ladrões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não escavam, nem roubam” (Mt 6:20).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>
            <a:extLst>
              <a:ext uri="{FF2B5EF4-FFF2-40B4-BE49-F238E27FC236}">
                <a16:creationId xmlns:a16="http://schemas.microsoft.com/office/drawing/2014/main" id="{DEFE687F-E206-4C95-BC30-3CDE18848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1928813"/>
            <a:ext cx="40719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Muitos lutaram até o fim buscando essa tal “independência financeira”,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mesmo tendo milhões no banco, mas eles queriam sempre mais.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1">
            <a:extLst>
              <a:ext uri="{FF2B5EF4-FFF2-40B4-BE49-F238E27FC236}">
                <a16:creationId xmlns:a16="http://schemas.microsoft.com/office/drawing/2014/main" id="{55693017-39B9-47A0-A511-D9FDEA483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214313"/>
            <a:ext cx="450056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Cuidem, porque outros se tornarão escravos do trabalho para pagar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dívidas.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1">
            <a:extLst>
              <a:ext uri="{FF2B5EF4-FFF2-40B4-BE49-F238E27FC236}">
                <a16:creationId xmlns:a16="http://schemas.microsoft.com/office/drawing/2014/main" id="{3B1A5944-57C6-4F20-BB84-0ED42CDE0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000250"/>
            <a:ext cx="45005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comunhão com Deus acaba deixando de ser o primeiro compromisso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1">
            <a:extLst>
              <a:ext uri="{FF2B5EF4-FFF2-40B4-BE49-F238E27FC236}">
                <a16:creationId xmlns:a16="http://schemas.microsoft.com/office/drawing/2014/main" id="{F82266B7-47E1-417F-B3E1-B314D2771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642938"/>
            <a:ext cx="6072187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“Porque, onde está o teu tesouro, aí estará o teu coração. Que aproveita ao homem ganhar o mundo inteiro e perder a sua alma?”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  <a:cs typeface="Arial" panose="020B0604020202020204" pitchFamily="34" charset="0"/>
              </a:rPr>
              <a:t>(Mt 6:21; Mc 8:36).</a:t>
            </a:r>
            <a:endParaRPr lang="pt-BR" altLang="pt-BR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>
            <a:extLst>
              <a:ext uri="{FF2B5EF4-FFF2-40B4-BE49-F238E27FC236}">
                <a16:creationId xmlns:a16="http://schemas.microsoft.com/office/drawing/2014/main" id="{F40BD29E-84D7-438D-8EF4-799E4D94A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642938"/>
            <a:ext cx="4500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Os resultados dos dízimos e das ofertas serão vistos no Céu.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5EBFD065-5970-4921-80D3-22B05D50F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1249363"/>
            <a:ext cx="48577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Uma pessoa que aprende a depender de Deus, que começa o dia com Ele e permanece todo o tempo em Sua presença, vive diariamente se projetando para a eternidade.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5845E2E5-F682-4E06-885D-4C91C3446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500313"/>
            <a:ext cx="4214813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 salvação não é alcançada por doações ou obras.</a:t>
            </a:r>
          </a:p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Ela é um presente de Deus. 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9FBF54D0-FB37-44AC-B4F4-C78781130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3. Adoração sistemática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ED00712A-2ADA-458C-930D-C28EA8A14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214313"/>
            <a:ext cx="48577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Tem que ver com nosso reconhecimento de que Deus nos sustém em todo o tempo.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1">
            <a:extLst>
              <a:ext uri="{FF2B5EF4-FFF2-40B4-BE49-F238E27FC236}">
                <a16:creationId xmlns:a16="http://schemas.microsoft.com/office/drawing/2014/main" id="{78C76F64-E4D3-485A-994C-CF3696CA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785938"/>
            <a:ext cx="42862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Adorar a Deus de maneira esporádica é uma incoerência.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1">
            <a:extLst>
              <a:ext uri="{FF2B5EF4-FFF2-40B4-BE49-F238E27FC236}">
                <a16:creationId xmlns:a16="http://schemas.microsoft.com/office/drawing/2014/main" id="{66040BE6-C6E8-4333-9EE9-2D4B8F9B0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3811588"/>
            <a:ext cx="60721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chemeClr val="bg1"/>
                </a:solidFill>
                <a:cs typeface="Arial" panose="020B0604020202020204" pitchFamily="34" charset="0"/>
              </a:rPr>
              <a:t>Se os recursos que o Senhor me dá são diários, cada dia devo separar o que pertence a Ele, porque a igreja e o campo têm também obrigações diárias.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1">
            <a:extLst>
              <a:ext uri="{FF2B5EF4-FFF2-40B4-BE49-F238E27FC236}">
                <a16:creationId xmlns:a16="http://schemas.microsoft.com/office/drawing/2014/main" id="{4783BE9C-9E2F-40F9-9272-72F8030C4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000250"/>
            <a:ext cx="4071938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Se você é uma pessoa espiritual o que prevalece não é a pobreza material, mas sua intenção de adorar mesmo que seja com o dízimo e a oferta da viúva pobre.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555DA0E4-5442-4E17-89F5-B6BDF37D9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1071563"/>
            <a:ext cx="39290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Não assumimos a responsabilidade de trazer dinheiro para a igreja, mas de adorarmos fielmente a Deus. E quem adora a Deus será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fiel em devolver a parte dEle.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0E6580C7-756F-4244-970C-A2B26B36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Conclusão</a:t>
            </a:r>
            <a:endParaRPr lang="pt-BR" sz="44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>
            <a:extLst>
              <a:ext uri="{FF2B5EF4-FFF2-40B4-BE49-F238E27FC236}">
                <a16:creationId xmlns:a16="http://schemas.microsoft.com/office/drawing/2014/main" id="{DC545198-EE1E-4090-A6D8-7F89C4823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85750"/>
            <a:ext cx="5000625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“Jamais nos devemos esquecer de que somos colocados sob prova...Deus nos prova aqui, concedendo-nos posses temporais, para que o uso que disso fizermos possa revelar se nos poderão ser confiadas as riquezas eternas”</a:t>
            </a:r>
          </a:p>
          <a:p>
            <a:pPr algn="ctr" eaLnBrk="1" hangingPunct="1"/>
            <a:endParaRPr lang="pt-BR" altLang="pt-BR" sz="2800" b="1">
              <a:cs typeface="Arial" panose="020B0604020202020204" pitchFamily="34" charset="0"/>
            </a:endParaRP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(Ellen G. White, Conselhos Sobre Mordomia, p. 22).</a:t>
            </a:r>
            <a:endParaRPr lang="pt-BR" altLang="pt-BR" sz="20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94AA5933-92B8-447D-8A74-7530BAC15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928688"/>
            <a:ext cx="4572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Como seguidora do exemplo de Cristo, será que ela terá dificuldade em ser fiel na devolução dos dízimos e das ofertas?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1">
            <a:extLst>
              <a:ext uri="{FF2B5EF4-FFF2-40B4-BE49-F238E27FC236}">
                <a16:creationId xmlns:a16="http://schemas.microsoft.com/office/drawing/2014/main" id="{4BB2312B-D696-4B43-A9FE-A4DD20AE9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1428750"/>
            <a:ext cx="6072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A causa da infidelidade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nos dízimos e ofertas não é financeira, mas espiritual.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BEEF8AA8-426D-4EAA-8A9E-60BDC9B8E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071688"/>
            <a:ext cx="371475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cs typeface="Arial" panose="020B0604020202020204" pitchFamily="34" charset="0"/>
              </a:rPr>
              <a:t>O fundamento, a base da Mordomia Cristã é a intimidade diária com Deus.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15CEF2AD-264A-46B9-A20E-4F757675A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428750"/>
            <a:ext cx="42148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Uma pessoa que desenvolveu e consolidou o hábito de buscar a Deus na primeira hora de cada manhã não terá dificuldade para dizimar e ofertar.</a:t>
            </a:r>
            <a:endParaRPr lang="pt-BR" altLang="pt-BR" sz="24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0B092841-1B06-467F-B717-10FD30801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500063"/>
            <a:ext cx="6072187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“Honra ao Senhor com os teus bens e com as primícias de toda a tua renda; e se encherão fartamente os teus celeiros,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 transbordarão de vinho os teus lagares.”</a:t>
            </a:r>
          </a:p>
          <a:p>
            <a:pPr algn="ctr" eaLnBrk="1" hangingPunct="1"/>
            <a:r>
              <a:rPr lang="pt-BR" altLang="pt-BR" sz="2400" b="1">
                <a:cs typeface="Arial" panose="020B0604020202020204" pitchFamily="34" charset="0"/>
              </a:rPr>
              <a:t>Provérbios 3:9, 10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CA3AEF09-54AB-4367-97F3-A5AA9FAA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1. Provas de lealdade : Os dízimos , as ofertas e o sábado</a:t>
            </a:r>
            <a:endParaRPr lang="pt-BR" sz="40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850</Words>
  <Application>Microsoft Office PowerPoint</Application>
  <PresentationFormat>Apresentação na tela (4:3)</PresentationFormat>
  <Paragraphs>100</Paragraphs>
  <Slides>38</Slides>
  <Notes>38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1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SM1121-SM1135</dc:title>
  <dc:subject>SM-MINHA VIDA NA PRESENCA DE CRISTO</dc:subject>
  <dc:creator>Pr. MARCELO AUGUSTO DE CARVALHO</dc:creator>
  <cp:keywords>www.4tons.com</cp:keywords>
  <dc:description>COMÉRCIO PROIBIDO. USO PESSOAL</dc:description>
  <cp:lastModifiedBy>Pr. Marcelo Carvalho</cp:lastModifiedBy>
  <cp:revision>96</cp:revision>
  <dcterms:created xsi:type="dcterms:W3CDTF">2010-08-19T00:12:35Z</dcterms:created>
  <dcterms:modified xsi:type="dcterms:W3CDTF">2019-10-21T12:36:57Z</dcterms:modified>
  <cp:category>SM-JORNADA ESPIRITUAL 4</cp:category>
</cp:coreProperties>
</file>