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1" r:id="rId5"/>
    <p:sldId id="302" r:id="rId6"/>
    <p:sldId id="303" r:id="rId7"/>
    <p:sldId id="304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C82946-F705-4F66-8856-3A26EC2E6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8616A-082B-45F8-A204-9D6810B49F6A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ABCC40-291F-4768-BC71-6C2C3BDC7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64DCDA-030C-4CD2-A233-EC835F5B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C5DE3-E4A6-4330-90C4-D31EE0E0D31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15965813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9E1475-C741-48C6-A4C4-27814AB2C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77B36-28D6-45A9-AD83-8B17C36ED876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4C2323-E67D-431E-AE40-3736D343E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F25C14-65F8-423F-9AB4-F84345048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5FFF6-CCEA-445C-B8F1-365C2FD3B74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75737724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8DEDC7-A74C-4196-9B1C-2EC1BDDCB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E4417-C3ED-498F-8E1A-347495EB118B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57F9F1-02E5-4B9A-B3A4-FFBD66C71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19B75C-36BD-499B-88EC-12B4E2804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1A0B6-4831-4398-ACA3-274DF95FBC6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76393192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B61FE2-26B8-477C-A26A-D2A893CE3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08EFD-E3D5-42D0-83DA-59FE78472096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26EA0B-AE62-4500-BA9F-E45E5698C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7F0F80-41DB-4D4C-89BD-66576E21B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5309A-D52C-4687-B78D-DE1D0CC1FDB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95509515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2F2427-667D-434D-934E-7CD0A378E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39A14-91AA-45BD-8DD8-B195194D1C0E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4D6F1E-DBE6-4A15-950E-50EEBF644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3FF131-4430-4BF9-AC01-223141BAE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0C8CA-B766-494B-90D7-30E9857B03A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24752451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D0CA18C1-B242-4740-A88F-DBA5ADF0D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27349-81E9-4F66-89EA-0B5382AAF86A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9759BA19-DDD3-4AB9-90B9-35765B8FA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F60B9F02-4DF1-4A72-82D5-5547BDE0E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A97A4-9DB7-4653-8423-A5F42CFFD87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47563231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83FB2D67-EE6C-48C1-9209-4BC3D350F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642F8-994A-4C77-B6B4-9A0A721D6AAB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768380FC-4DFA-4AB4-90CF-866CC3277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D7775586-0D8B-43EB-803C-37D6CE5C8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06C20-7CD7-47F6-9169-A2BCE60FC96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2633284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5DCB6FBA-05AD-4FBC-9324-9C43C72B3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ADE85-0B99-4538-ADA2-0BF6D0096E55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666D4381-9859-4C35-9FD6-03D2D92FA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2963839A-D5A6-4C2A-93D6-080871DFD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B9F54-647A-4D1B-90D8-01C1016CB0B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87348698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F53C850B-A86A-45B9-B37A-3D48287E9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57093-FC32-4281-BF53-D55335438E13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59AAB2B1-161D-4FBD-8F2C-91CADCEF9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09961597-32D4-4920-991B-42F7980E9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F6C11-EBB7-4246-B661-B1965E0F70A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41635883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55553415-CBDB-4054-87AD-1A405DF06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6B052-910C-451B-B55A-A483C4344B49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5E75539-8F3C-4CA9-A995-31B687A78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98F2E198-0CD8-4B34-974D-C360B1CD2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D89AB-8E80-4BFD-A218-F54A9F9B643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59109967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DA85CA1D-4362-4685-BCBC-9C366E2DC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03EEC-3C60-472D-8028-4C49CB3AADEA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75150FF5-F99A-413C-8200-7B48BA78C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940A1B6E-847B-42B1-92E3-5114F414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167F3-6222-4CAC-A6B1-7289CC5A590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12975616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EA7D6B59-E2FC-4987-AF33-3AB78F5340C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99867F61-EBCB-46CE-96F0-2D23E4A096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A9EC1C-55D0-4072-9AE9-A1AA38164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13A4BE-840B-4D93-8191-23E9EEED2D32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28E33E-341E-447F-9C93-575109CF02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72B54B-867D-4523-B893-8C10F4FBF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F7405BE-C21B-447E-843F-EFBF9F86D6C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1">
            <a:extLst>
              <a:ext uri="{FF2B5EF4-FFF2-40B4-BE49-F238E27FC236}">
                <a16:creationId xmlns:a16="http://schemas.microsoft.com/office/drawing/2014/main" id="{4364F0CE-85B0-4087-9A33-57E6E3DEC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571625"/>
            <a:ext cx="42862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“Louvar-Te-ei, Senhor, de todo o meu coração; contarei todas as Tuas maravilhas”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(Sl 9:1).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>
            <a:extLst>
              <a:ext uri="{FF2B5EF4-FFF2-40B4-BE49-F238E27FC236}">
                <a16:creationId xmlns:a16="http://schemas.microsoft.com/office/drawing/2014/main" id="{FBFB33A1-B5A9-4B8D-8BDE-D0B8BF78A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1285875"/>
            <a:ext cx="60721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 louvor nos aproxima de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Deus e do Seu propósito para conosco.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1">
            <a:extLst>
              <a:ext uri="{FF2B5EF4-FFF2-40B4-BE49-F238E27FC236}">
                <a16:creationId xmlns:a16="http://schemas.microsoft.com/office/drawing/2014/main" id="{A3B6909E-52C3-4123-B6D9-15C2ED2F7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1071563"/>
            <a:ext cx="607218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“Para, assim, te exaltar em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louvor, renome e glória sobre todas as nações que fez e para que sejas povo santo ao Senhor, teu Deus, como tem dito”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(Dt 26:19).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1">
            <a:extLst>
              <a:ext uri="{FF2B5EF4-FFF2-40B4-BE49-F238E27FC236}">
                <a16:creationId xmlns:a16="http://schemas.microsoft.com/office/drawing/2014/main" id="{029E9BFE-00D4-4497-9321-2B5D9718A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071563"/>
            <a:ext cx="4071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>
                <a:cs typeface="Arial" panose="020B0604020202020204" pitchFamily="34" charset="0"/>
              </a:rPr>
              <a:t>O louvor purifica a pessoa.</a:t>
            </a:r>
            <a:endParaRPr lang="pt-BR" altLang="pt-BR" sz="32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">
            <a:extLst>
              <a:ext uri="{FF2B5EF4-FFF2-40B4-BE49-F238E27FC236}">
                <a16:creationId xmlns:a16="http://schemas.microsoft.com/office/drawing/2014/main" id="{34BDF046-1349-4D1B-8D2F-55DE89E97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3" y="928688"/>
            <a:ext cx="50006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“Os meus lábios estão cheios do Teu louvor e da Tua glória continuamente”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(Sl 71:8).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1">
            <a:extLst>
              <a:ext uri="{FF2B5EF4-FFF2-40B4-BE49-F238E27FC236}">
                <a16:creationId xmlns:a16="http://schemas.microsoft.com/office/drawing/2014/main" id="{2D60CAE7-FF14-4E24-9AC6-CA8BCD828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1143000"/>
            <a:ext cx="60721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 louvor produz, em qualquer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situação, a alegria resultante da esperança.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1">
            <a:extLst>
              <a:ext uri="{FF2B5EF4-FFF2-40B4-BE49-F238E27FC236}">
                <a16:creationId xmlns:a16="http://schemas.microsoft.com/office/drawing/2014/main" id="{46F61A3D-D6E2-47BA-AAA8-561CE74F1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785813"/>
            <a:ext cx="607218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“Mesmo assim eu darei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graças ao Senhor e louvarei a Deus, o meu Salvador”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(Hc 3:18, NTLH).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">
            <a:extLst>
              <a:ext uri="{FF2B5EF4-FFF2-40B4-BE49-F238E27FC236}">
                <a16:creationId xmlns:a16="http://schemas.microsoft.com/office/drawing/2014/main" id="{2AE5467E-060B-4ED9-99B8-622CF8463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1785938"/>
            <a:ext cx="40005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 louvor tem poder transformador sobre nossa vida e na dos que nos cercam.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1">
            <a:extLst>
              <a:ext uri="{FF2B5EF4-FFF2-40B4-BE49-F238E27FC236}">
                <a16:creationId xmlns:a16="http://schemas.microsoft.com/office/drawing/2014/main" id="{2EB8F0CE-5504-4042-8B79-5C536202A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1714500"/>
            <a:ext cx="507206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“E me pôs nos lábios um novo cântico, um hino de louvor ao nosso Deus; muitos verão essas coisas, temerão e confiarão no Senhor”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(Sl 40:3).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1">
            <a:extLst>
              <a:ext uri="{FF2B5EF4-FFF2-40B4-BE49-F238E27FC236}">
                <a16:creationId xmlns:a16="http://schemas.microsoft.com/office/drawing/2014/main" id="{28FF4571-5D2D-4F61-B4E0-E60E7FA4E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428875"/>
            <a:ext cx="42148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 louvor é um antegozo do Céu.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1">
            <a:extLst>
              <a:ext uri="{FF2B5EF4-FFF2-40B4-BE49-F238E27FC236}">
                <a16:creationId xmlns:a16="http://schemas.microsoft.com/office/drawing/2014/main" id="{85432EB7-2FC2-46B8-ACF8-646DB8B46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2143125"/>
            <a:ext cx="607218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“E a pôr sobre os que em Sião estão de luto uma coroa em vez de cinzas, óleo de alegria, em vez de pranto, veste de louvor, em vez de espírito angustiado; a fim de que se chamem carvalhos de justiça, plantados pelo Senhor para a Sua glória” (Is 61:3).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5586E93A-A1BB-4874-86B3-3643B6B31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857496"/>
            <a:ext cx="78581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2. Gratidão e louvor (</a:t>
            </a:r>
            <a:r>
              <a:rPr lang="pt-BR" sz="4000" b="1" cap="all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Filipenses</a:t>
            </a: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4:4-7):</a:t>
            </a:r>
            <a:endParaRPr lang="pt-BR" sz="4000" b="1" cap="all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1">
            <a:extLst>
              <a:ext uri="{FF2B5EF4-FFF2-40B4-BE49-F238E27FC236}">
                <a16:creationId xmlns:a16="http://schemas.microsoft.com/office/drawing/2014/main" id="{346DF01A-5051-46F7-B2D0-2167F7715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1428750"/>
            <a:ext cx="40005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Quando somos gratos, passamos a ver as maravilhas que Deus tem realizado em nossa vida.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1">
            <a:extLst>
              <a:ext uri="{FF2B5EF4-FFF2-40B4-BE49-F238E27FC236}">
                <a16:creationId xmlns:a16="http://schemas.microsoft.com/office/drawing/2014/main" id="{95A979C2-14DE-456A-8500-F0AFFE44D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1143000"/>
            <a:ext cx="421481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Temos muitos motivos para louvar e agradecer a Deus. E, como o salmista, podemos dizer: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1">
            <a:extLst>
              <a:ext uri="{FF2B5EF4-FFF2-40B4-BE49-F238E27FC236}">
                <a16:creationId xmlns:a16="http://schemas.microsoft.com/office/drawing/2014/main" id="{06DA0023-DC29-4A1E-9204-F85B52F1D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2286000"/>
            <a:ext cx="48577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“Bendize, ó minha alma, ao Senhor, e não te esqueças de nem um só de Seus benefícios”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(Sl 103:2).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1">
            <a:extLst>
              <a:ext uri="{FF2B5EF4-FFF2-40B4-BE49-F238E27FC236}">
                <a16:creationId xmlns:a16="http://schemas.microsoft.com/office/drawing/2014/main" id="{6E940004-5DD5-44C3-B3BA-949D3E85D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1571625"/>
            <a:ext cx="4214812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Glória a Deus por tantas bênçãos! Somos abençoados pelo Senhor e,</a:t>
            </a:r>
          </a:p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por isso, devemos louvar.</a:t>
            </a:r>
            <a:endParaRPr lang="pt-BR" altLang="pt-BR" sz="2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1">
            <a:extLst>
              <a:ext uri="{FF2B5EF4-FFF2-40B4-BE49-F238E27FC236}">
                <a16:creationId xmlns:a16="http://schemas.microsoft.com/office/drawing/2014/main" id="{E4D37F06-9DDA-43C8-9622-7D1FFDD3B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3714750"/>
            <a:ext cx="60721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 verdadeira paz não se encontra na ausência de problemas ou aflições, mas na presença de Deus.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9C99D53C-9579-4E54-AF52-2474B1C44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857496"/>
            <a:ext cx="78581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3. A vida de louvor como hábito</a:t>
            </a:r>
          </a:p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(Salmo 145)</a:t>
            </a:r>
            <a:endParaRPr lang="pt-BR" sz="4000" b="1" cap="all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1">
            <a:extLst>
              <a:ext uri="{FF2B5EF4-FFF2-40B4-BE49-F238E27FC236}">
                <a16:creationId xmlns:a16="http://schemas.microsoft.com/office/drawing/2014/main" id="{BF1F3A45-3C41-435A-A425-F4F619091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43063"/>
            <a:ext cx="435768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“E a minha língua celebrará a Tua justiça e o Teu louvor todo o dia”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(Sl 35:28).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1">
            <a:extLst>
              <a:ext uri="{FF2B5EF4-FFF2-40B4-BE49-F238E27FC236}">
                <a16:creationId xmlns:a16="http://schemas.microsoft.com/office/drawing/2014/main" id="{A8BDB98F-5352-4459-B42A-8F76FE6BB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3214688"/>
            <a:ext cx="464343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Uma atitude tal nos faz pensar que cada atividade do nosso cotidiano pode oferecer lições que nos levem a louvar a Deus.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2ABEF278-EA00-4DBD-8BA1-BB7A516A8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428625"/>
            <a:ext cx="607218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Alegrai-vos sempre no Senhor; outra vez digo: alegrai-vos” 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(Fp 4:4).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1">
            <a:extLst>
              <a:ext uri="{FF2B5EF4-FFF2-40B4-BE49-F238E27FC236}">
                <a16:creationId xmlns:a16="http://schemas.microsoft.com/office/drawing/2014/main" id="{7C96E7CB-E22A-4F7E-A6FA-23DAD7A12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857250"/>
            <a:ext cx="607218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É justamente o que tivermos no coração que será</a:t>
            </a:r>
          </a:p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apresentado a quem estiver à nossa volta quando formos provados.</a:t>
            </a:r>
            <a:endParaRPr lang="pt-BR" altLang="pt-BR" sz="2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1">
            <a:extLst>
              <a:ext uri="{FF2B5EF4-FFF2-40B4-BE49-F238E27FC236}">
                <a16:creationId xmlns:a16="http://schemas.microsoft.com/office/drawing/2014/main" id="{859FC54E-0ADD-4E2F-92A0-A4551ED68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000125"/>
            <a:ext cx="41433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“Sete vezes no dia, eu Te louvo pela justiça dos Teus juízos”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(Sl 119:164).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1">
            <a:extLst>
              <a:ext uri="{FF2B5EF4-FFF2-40B4-BE49-F238E27FC236}">
                <a16:creationId xmlns:a16="http://schemas.microsoft.com/office/drawing/2014/main" id="{ACA67B45-D4AB-413D-829A-344D466A3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63" y="2071688"/>
            <a:ext cx="6072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>
                <a:cs typeface="Arial" panose="020B0604020202020204" pitchFamily="34" charset="0"/>
              </a:rPr>
              <a:t>Como desenvolver uma condição assim?</a:t>
            </a:r>
            <a:endParaRPr lang="pt-BR" altLang="pt-BR" sz="32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ixaDeTexto 1">
            <a:extLst>
              <a:ext uri="{FF2B5EF4-FFF2-40B4-BE49-F238E27FC236}">
                <a16:creationId xmlns:a16="http://schemas.microsoft.com/office/drawing/2014/main" id="{8EED6F07-2A4B-4308-836D-D85E13C2F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1714500"/>
            <a:ext cx="4929187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1">
                <a:cs typeface="Arial" panose="020B0604020202020204" pitchFamily="34" charset="0"/>
              </a:rPr>
              <a:t>Focalize nos atributos de Deus.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800" b="1"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1">
                <a:cs typeface="Arial" panose="020B0604020202020204" pitchFamily="34" charset="0"/>
              </a:rPr>
              <a:t>Tome tempo para a meditação, oração e louvor.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800" b="1"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1">
                <a:cs typeface="Arial" panose="020B0604020202020204" pitchFamily="34" charset="0"/>
              </a:rPr>
              <a:t>Una-se a pessoas que também desejam louvar a Deus.</a:t>
            </a:r>
          </a:p>
        </p:txBody>
      </p:sp>
    </p:spTree>
  </p:cSld>
  <p:clrMapOvr>
    <a:masterClrMapping/>
  </p:clrMapOvr>
  <p:transition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1">
            <a:extLst>
              <a:ext uri="{FF2B5EF4-FFF2-40B4-BE49-F238E27FC236}">
                <a16:creationId xmlns:a16="http://schemas.microsoft.com/office/drawing/2014/main" id="{46A6CA51-6EAF-4A64-A236-A0CC1C749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1214438"/>
            <a:ext cx="44291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1">
                <a:cs typeface="Arial" panose="020B0604020202020204" pitchFamily="34" charset="0"/>
              </a:rPr>
              <a:t>Pense em um dia por vez.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800" b="1"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1">
                <a:cs typeface="Arial" panose="020B0604020202020204" pitchFamily="34" charset="0"/>
              </a:rPr>
              <a:t>Eduque-se para o louvor.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800" b="1"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1">
                <a:cs typeface="Arial" panose="020B0604020202020204" pitchFamily="34" charset="0"/>
              </a:rPr>
              <a:t>Procure louvar a Deus em todas as circunstâncias, mesmo nas mais difíceis.</a:t>
            </a:r>
          </a:p>
        </p:txBody>
      </p:sp>
    </p:spTree>
  </p:cSld>
  <p:clrMapOvr>
    <a:masterClrMapping/>
  </p:clrMapOvr>
  <p:transition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D6559D16-4E97-47A2-93D8-5DC2D2F50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857496"/>
            <a:ext cx="78581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4. O testemunho de Paulo e Silas</a:t>
            </a:r>
          </a:p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(Atos 16:16-34)</a:t>
            </a:r>
            <a:endParaRPr lang="pt-BR" sz="4000" b="1" cap="all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1">
            <a:extLst>
              <a:ext uri="{FF2B5EF4-FFF2-40B4-BE49-F238E27FC236}">
                <a16:creationId xmlns:a16="http://schemas.microsoft.com/office/drawing/2014/main" id="{6F734FFF-5C84-4D79-9BA6-45CCCA0EC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2428875"/>
            <a:ext cx="41433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No caso de Paulo, pense nos contrastes que definem a vida com Deus imersa na comunhão e no louvor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aixaDeTexto 1">
            <a:extLst>
              <a:ext uri="{FF2B5EF4-FFF2-40B4-BE49-F238E27FC236}">
                <a16:creationId xmlns:a16="http://schemas.microsoft.com/office/drawing/2014/main" id="{94AE9B3D-C127-4B70-BE24-90FA01D73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2143125"/>
            <a:ext cx="407193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Quando desenvolvemos uma vida de louvor a Deus, nos interessamos em buscar os interesses dos outros e não somente os nossos.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ixaDeTexto 1">
            <a:extLst>
              <a:ext uri="{FF2B5EF4-FFF2-40B4-BE49-F238E27FC236}">
                <a16:creationId xmlns:a16="http://schemas.microsoft.com/office/drawing/2014/main" id="{0C951F4E-88A4-4230-AA75-DBC1EECE5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714375"/>
            <a:ext cx="37147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“Os apóstolos não reputaram preciosa a própria vida, regozijando-se em ser considerados dignos de sofrer pelo nome de Cristo...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aixaDeTexto 1">
            <a:extLst>
              <a:ext uri="{FF2B5EF4-FFF2-40B4-BE49-F238E27FC236}">
                <a16:creationId xmlns:a16="http://schemas.microsoft.com/office/drawing/2014/main" id="{8BFD7AE2-FC72-4A0B-9D4B-822AD4009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785813"/>
            <a:ext cx="4214812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...Da prisão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interior irromperam vozes quebrando o silêncio da meia-noite com hinos de alegria e louvor a Deus...”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(Ellen G.  White, Testemunhos Seletos, v. 1. p. 387).</a:t>
            </a: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969A6EF8-2E35-4207-AE8D-162350C59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25" y="500063"/>
            <a:ext cx="62150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Uma vida norteada pelo constante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louvor permite que desenvolvamos a certeza fundamentada na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fé pelo que está por vir.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56917BF2-E826-41C0-AD71-E4DEBD659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3143248"/>
            <a:ext cx="78581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5. O testemunho de fé e louvor de </a:t>
            </a:r>
            <a:r>
              <a:rPr lang="pt-BR" sz="4000" b="1" cap="all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Josafá</a:t>
            </a: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(2 Crônicas 20:1-30)</a:t>
            </a:r>
            <a:endParaRPr lang="pt-BR" sz="4000" b="1" cap="all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aixaDeTexto 1">
            <a:extLst>
              <a:ext uri="{FF2B5EF4-FFF2-40B4-BE49-F238E27FC236}">
                <a16:creationId xmlns:a16="http://schemas.microsoft.com/office/drawing/2014/main" id="{4D41DF1F-E452-450D-8A5C-542EB34BA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000125"/>
            <a:ext cx="421481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Diante de uma grande crise no fim do seu reinado, o rei Josafá encontrou poderosa arma para enfrentar uma invasão a seu país: o louvor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aixaDeTexto 1">
            <a:extLst>
              <a:ext uri="{FF2B5EF4-FFF2-40B4-BE49-F238E27FC236}">
                <a16:creationId xmlns:a16="http://schemas.microsoft.com/office/drawing/2014/main" id="{AD980B64-7B52-4CD6-9D27-043CA063E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428750"/>
            <a:ext cx="500062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Quais são as bases sobre as quais devemos nos apoiar a fim de enfrentar os momentos de crise?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aixaDeTexto 1">
            <a:extLst>
              <a:ext uri="{FF2B5EF4-FFF2-40B4-BE49-F238E27FC236}">
                <a16:creationId xmlns:a16="http://schemas.microsoft.com/office/drawing/2014/main" id="{F91AD5FC-8AC8-402D-9120-CC54DF1AE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214563"/>
            <a:ext cx="4357688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3200" b="1">
                <a:cs typeface="Arial" panose="020B0604020202020204" pitchFamily="34" charset="0"/>
              </a:rPr>
              <a:t>Devemos reconhecer nossas fraquezas e buscar forças no Senhor.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3600" b="1"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3200" b="1">
                <a:cs typeface="Arial" panose="020B0604020202020204" pitchFamily="34" charset="0"/>
              </a:rPr>
              <a:t>O louvor nos dá força para enfrentar nossas batalhas.</a:t>
            </a:r>
          </a:p>
        </p:txBody>
      </p:sp>
    </p:spTree>
  </p:cSld>
  <p:clrMapOvr>
    <a:masterClrMapping/>
  </p:clrMapOvr>
  <p:transition>
    <p:randomBa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aixaDeTexto 1">
            <a:extLst>
              <a:ext uri="{FF2B5EF4-FFF2-40B4-BE49-F238E27FC236}">
                <a16:creationId xmlns:a16="http://schemas.microsoft.com/office/drawing/2014/main" id="{CB8804C2-2DA6-4353-9540-730F43B4F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2143125"/>
            <a:ext cx="4071938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3200" b="1">
                <a:cs typeface="Arial" panose="020B0604020202020204" pitchFamily="34" charset="0"/>
              </a:rPr>
              <a:t>A certeza da presença de Deus nos oferece paz e segurança alicerçadas na fé.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3600" b="1"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3200" b="1">
                <a:cs typeface="Arial" panose="020B0604020202020204" pitchFamily="34" charset="0"/>
              </a:rPr>
              <a:t>Devemos ter um coração alegre.</a:t>
            </a:r>
          </a:p>
        </p:txBody>
      </p:sp>
    </p:spTree>
  </p:cSld>
  <p:clrMapOvr>
    <a:masterClrMapping/>
  </p:clrMapOvr>
  <p:transition>
    <p:randomBa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aixaDeTexto 1">
            <a:extLst>
              <a:ext uri="{FF2B5EF4-FFF2-40B4-BE49-F238E27FC236}">
                <a16:creationId xmlns:a16="http://schemas.microsoft.com/office/drawing/2014/main" id="{51D90C82-717B-490A-8B4D-C342DE2A5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928688"/>
            <a:ext cx="385762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“Foi com cânticos de louvor que os exércitos de Israel saíram para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 grande livramento sob Josafá...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pt-BR" sz="3200" b="1">
                <a:cs typeface="Arial" panose="020B0604020202020204" pitchFamily="34" charset="0"/>
              </a:rPr>
              <a:t>(Ellen G. White, Educação, p. 163).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aixaDeTexto 1">
            <a:extLst>
              <a:ext uri="{FF2B5EF4-FFF2-40B4-BE49-F238E27FC236}">
                <a16:creationId xmlns:a16="http://schemas.microsoft.com/office/drawing/2014/main" id="{132AFAD7-AF4C-4B60-88B3-2E39ECBEF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2214563"/>
            <a:ext cx="42862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Como Paulo, Josafá e tantos outros, temos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motivos de sobra para louvar e ser gratos a Deus por meio de uma vida de constante louvor.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aixaDeTexto 1">
            <a:extLst>
              <a:ext uri="{FF2B5EF4-FFF2-40B4-BE49-F238E27FC236}">
                <a16:creationId xmlns:a16="http://schemas.microsoft.com/office/drawing/2014/main" id="{DC5D6A19-7AD7-49B3-9AE3-05A185683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642938"/>
            <a:ext cx="4071938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“Falando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entre vós com salmos, entoando e louvando de coração ao Senhor com hinos e cânticos espirituais”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(Ef. 5:19).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">
            <a:extLst>
              <a:ext uri="{FF2B5EF4-FFF2-40B4-BE49-F238E27FC236}">
                <a16:creationId xmlns:a16="http://schemas.microsoft.com/office/drawing/2014/main" id="{C5230D06-BB1C-4636-9343-2F1237061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25" y="500063"/>
            <a:ext cx="6215063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Nosso cérebro funciona melhor quando temos uma atitude positiva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diante da vida. Quando louvamos com alegria, ele produz endorfina,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um poderoso antidepressivo e estimulante.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>
            <a:extLst>
              <a:ext uri="{FF2B5EF4-FFF2-40B4-BE49-F238E27FC236}">
                <a16:creationId xmlns:a16="http://schemas.microsoft.com/office/drawing/2014/main" id="{D0998B76-6F3D-48B0-94D5-1B26ABDF9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500063"/>
            <a:ext cx="407193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Sob o efeito de tal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substância, há uma elevação na sensação de bem-estar e serenidade bem como maior resistência à dor. </a:t>
            </a: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1">
            <a:extLst>
              <a:ext uri="{FF2B5EF4-FFF2-40B4-BE49-F238E27FC236}">
                <a16:creationId xmlns:a16="http://schemas.microsoft.com/office/drawing/2014/main" id="{81CDCDB6-B038-4DC5-ACE5-A53767173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500063"/>
            <a:ext cx="36433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Além disso, nossa criatividade e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talentos são estimulados quando desenvolvemos uma vida de louvor.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D4C4C086-6D52-4669-9393-6C03D5E71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857496"/>
            <a:ext cx="7858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1. Razões para louvar:</a:t>
            </a:r>
            <a:endParaRPr lang="pt-BR" sz="4000" b="1" cap="all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1">
            <a:extLst>
              <a:ext uri="{FF2B5EF4-FFF2-40B4-BE49-F238E27FC236}">
                <a16:creationId xmlns:a16="http://schemas.microsoft.com/office/drawing/2014/main" id="{2A17C68A-F89D-4D1B-AA74-7CDEEDCE3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2000250"/>
            <a:ext cx="40005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Por meio do louvor, somos lembrados de quem é Deus e do que Ele faz.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938</Words>
  <Application>Microsoft Office PowerPoint</Application>
  <PresentationFormat>Apresentação na tela (4:3)</PresentationFormat>
  <Paragraphs>90</Paragraphs>
  <Slides>47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0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SM1121-SM1135</dc:title>
  <dc:subject>SM-MINHA VIDA NA PRESENCA DE CRISTO</dc:subject>
  <dc:creator>Pr. MARCELO AUGUSTO DE CARVALHO</dc:creator>
  <cp:keywords>www.4tons.com</cp:keywords>
  <dc:description>COMÉRCIO PROIBIDO. USO PESSOAL</dc:description>
  <cp:lastModifiedBy>Pr. Marcelo Carvalho</cp:lastModifiedBy>
  <cp:revision>102</cp:revision>
  <dcterms:created xsi:type="dcterms:W3CDTF">2010-08-19T00:12:35Z</dcterms:created>
  <dcterms:modified xsi:type="dcterms:W3CDTF">2019-10-21T12:37:21Z</dcterms:modified>
  <cp:category>SM-JORNADA ESPIRITUAL 4</cp:category>
</cp:coreProperties>
</file>