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EA395-6B5E-4643-AF12-B3BE7A78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9573-F1AA-4C93-9C01-6D29F575047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53B8B-4588-41EC-AFD2-8073B44E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C5D5A3-8A16-4300-96C6-504CCA5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B1DDC-EC24-496F-B5D3-539917294C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11393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4F461-3ADB-4AE9-8A86-13A9E8BC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3B7A-2682-4AF1-88EC-36DA037F1EA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10C888-E93F-447D-B5AC-C5AF06D5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2D2384-264E-45CA-A350-3AB5647B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7534-A81F-426D-B772-1FF43D46D7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4449716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C3178-8E4A-4599-8487-3B5EFD7F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5B3B-300A-4F48-B843-8675B13C0A6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6B1B3-C27A-411A-9159-AC138202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553CD6-A6FA-42BC-99B2-3CABE28B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55BC6-8EAC-49E5-9190-FF63F20F69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323950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78611-ED10-4963-92BF-9BC62C26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4583-C005-4C75-9C84-B27650272D7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C92A94-039A-4E2B-B51E-27F2B2AC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BFB662-F6EB-42FB-9BFB-0DD1DF0E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8F62-6FBE-4B8A-9EE0-DE94CFD8D3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751198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EDB82E-2E2D-475D-BA30-BCB415D6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3A9F-2136-41A5-9B82-809E8352073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CE124E-4E52-4E1C-A6BE-90B269F1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AA10B-C31B-4A7B-8566-CDBAB617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98A8A-EF98-4202-B058-ABCDCEC875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48000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2528C2E-A175-4406-BFFC-E6037777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A831-C0E9-4C88-A1E9-D8446210F7B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1CC328D-021D-4955-B1C1-A199EC12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9AC2F7F-1945-4032-95AB-5C56A2B4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453D-6D3A-444D-9784-9DCA703125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907188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5B9E59D-6EC8-4015-A6BB-BD693662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F1C1-937F-446D-9BDB-8D9EF1BA215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C0B152E-56BB-4DAD-A981-9CAAF28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198DF9A-F4BE-48BA-9469-E398B968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22C4-D305-416D-AB79-186C0543D7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023220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6B90D99-BED9-4447-A215-4B5A5B57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80F1-28BB-481B-BC47-A1C72C0CF10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87B6F91-C116-4CF4-BF46-94269D65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D4EA64C-A43C-4966-94B9-E0717CCE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3D27-9072-4802-8512-BE48C550A8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284085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623D6C5-BB52-465F-9518-6C56BD9E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BBE9-2157-483B-8433-7EC3D992E09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54D71B3-E988-4751-8A24-081123E2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E1BB63-309A-4CEE-AB29-CB2F7936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8B644-93C2-4FBC-9832-36EF91556C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558020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51E9E4B-BF98-402E-A974-A45CDD42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F9FA-B405-40D9-966C-E786AE38105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161DF3D-B49E-4E40-AC79-94982569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B3322D9-938D-4E2B-85F2-12AFF1EA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D0A2F-E23B-462B-85D8-46BC9BBBA0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041300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896F762-3C04-429D-997B-E30A9856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B48E-A1A9-4B8D-AB07-7CC232EB008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B835524-0937-4B20-BABA-AA825965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35FC152-5919-4ADA-B50F-2DD74A7F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98BB3-DD3E-4EE3-894E-2E084AE047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27115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A710515-8121-4AA9-97BE-7B19CEB91A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9971CD7-F0AE-4120-B9E4-D96A2AB68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470B66-0ACB-489C-BF2C-CED452E1D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4938C-D7C0-45E3-B9FF-5DB0226E447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84C3EF-1BBF-4167-9C4A-3131FCFEB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FF7A96-773A-4A42-948B-D8BAF4ADF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9B6DFF-D5D3-47D3-8B6C-C07AE71A167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10FC01A7-3D99-4309-8619-146AB23E0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643063"/>
            <a:ext cx="3571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nosso corpo for transformado, na segunda vinda de Cristo, não seremos mais tentados a pecar.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D646A82D-8839-4D76-8F89-5D435E93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1428750"/>
            <a:ext cx="32146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Enquanto isso não acontece, fazemos bem em seguir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conselho dado por Paulo às mulheres: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D10B934B-04D9-47A5-8390-0573FD2C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571750"/>
            <a:ext cx="4071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“Da mesma sorte, que as mulheres, em traje decente, se ataviem com modéstia e bom senso...”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(1Tm 2:9-10).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B799FD0-41AA-4896-B1CC-01EEF312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Pobres “investimentos”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1515822D-D0FB-468D-B150-AD670AB8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928688"/>
            <a:ext cx="5715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Nós, cristãos, somos fiéis administradores da causa de Deus.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B5245F5F-714E-45F6-A3DE-3399C2465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785813"/>
            <a:ext cx="5715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Nosso dinheiro deveria ser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gasto para a pregação do evangelho.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A3A642BD-94B9-4CA0-B775-B1934303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7188"/>
            <a:ext cx="5715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“Por que gastais o dinheiro naquilo que não é pão, e o vosso suor, naquilo que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não satisfaz?”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(Is 55:2; veja também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Mt 6:19-21).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5879940-E380-4214-A2FE-6BE68984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3. Pequenos ídolos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6B05BC96-BB79-4B00-8CC6-100919D79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786188"/>
            <a:ext cx="3429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Um pouco de ouro ou prata podem se tornar um grande ídolo.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48E32D6C-A4C7-48FD-A3A0-26C2F349C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928938"/>
            <a:ext cx="6858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“Naquele dia, os homens lançarão às toupeiras e aos morcegos os seus ídolos de prata e os seus ídolos de ouro... ante o terror do Senhor e a glória de Sua majestade, quando Ele Se levantar para espantar a Terra”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(Is 2:20-21).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8B44610-DE4C-44BF-B0A6-16617C42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4. Somos o templo de Deus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330FDA5D-62E2-43CB-9624-700A7C906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571625"/>
            <a:ext cx="3786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Bíblia diz que, como templos vivos, a nossa preocupação maior deveria ser a de adornar o nosso interior com as joias da Palavra de Deus.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E221647C-4C24-4C03-A48E-F5991AFC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143125"/>
            <a:ext cx="3714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“Não seja o adorno da esposa o que é exterior, como frisado de cabelos, adereços de ouro, aparato de vestuário...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D1921E18-EA86-40AB-A6B1-26E479D4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857375"/>
            <a:ext cx="3929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...seja, porém, o homem interior do coração, unido ao incorruptível trajo de um espírito manso e tranquilo, que é de grande valor diante de Deus” (1Pe 3:3-4).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A1CCBEE3-BB52-4FBD-B3DE-42E422BD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643063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princípios bíblicos contra o uso de joias têm sido uma bênção à causa de Deus. Eles dão liberdade para os membros.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6E9FAB6-AA59-4071-BF51-09335BBC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5. A primeira impressão é a que fica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2A24B1B8-357E-4650-B95E-B47F5E6F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143375"/>
            <a:ext cx="7500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Duas mulheres simbólicas aparecem em Apocalipse, nos capítulos 12 e 17. Elas representam os dois grandes poderes religiosos que estão em conflito, por toda a história da igreja.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C0A93543-D7F2-45D8-AB8E-F945160C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000500"/>
            <a:ext cx="6429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Embora nenhuma das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mulheres fale uma só palavra que seja, sabemos qual é a verdadeira e qual é a falsa.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5D414BCE-BE9D-4443-A1E3-8E2C6874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857750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primeiro modo como a Bíblia as identifica é pelas roupas que estão usando.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E2AFA04C-6E36-4374-8D99-CD53930E4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714375"/>
            <a:ext cx="32861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“...uma mulher vestida do sol com a lua debaixo dos pés e uma coroa de doze estrelas na cabeça.”</a:t>
            </a:r>
            <a:r>
              <a:rPr lang="pt-BR" altLang="pt-BR" sz="2800" b="1">
                <a:cs typeface="Arial" panose="020B0604020202020204" pitchFamily="34" charset="0"/>
              </a:rPr>
              <a:t> Apocalipse 12:1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DBC19BB-D543-4D7C-8E6E-25FA8004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Modéstia e humildade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C18AB769-EB1C-4D81-9965-BCFD410F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43188"/>
            <a:ext cx="43576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“estava vestida de púrpura e de escarlata, e adornada de ouro, de pedras preciosas e de pérolas...”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Apocalipse 17:4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01139FBA-9EC3-49F2-A12C-D4065E19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143125"/>
            <a:ext cx="3857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Obviamente, sua descrição está associada com a aparência do mal, e somos ordenados a absternos “de toda a aparência do mal” (1Ts 5:22, ARC).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7E2064F1-F3EA-4251-A549-DAB3CD86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42938"/>
            <a:ext cx="4143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“Assim brilhe também a vossa luz diante dos homens, para que vejam as vossas obras e glorifiquem a vosso Pai que está nos Céus” (Mt 5:16).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175BC0A-BC03-4181-B15D-EF535AF1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6. Cristo é nosso exemplo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67C7D9F0-0DCA-4C98-827A-B32F0E80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571750"/>
            <a:ext cx="5715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Tomar nossa cruz e seguir a Jesus é muito mais desafiador que usar uma camiseta,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 grande adesivo, ou uma pequena cruz dourada como propaganda vazia.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889CF115-96F8-4810-8ADD-B4C95377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428750"/>
            <a:ext cx="4286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Sempre que estiver em dúvida, pergunte: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 que faria Jesus?”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F7254295-998F-4874-AC57-04FEE226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500188"/>
            <a:ext cx="44291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exemplo de Jesus nas Escrituras é continuamente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 modéstia e simplicidade prática.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E222EA60-AB0B-45A3-AF72-FEAE86C5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428750"/>
            <a:ext cx="3786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“Aquele que diz que permanece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nEle, esse deve também andar assim como Ele andou” (1Jo 2:6).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9205C49-AEC8-4E05-82CD-675F5D5E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7. Mudança de proprietário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BBD137DE-2DD7-4CC5-8CCF-DE1B8813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428750"/>
            <a:ext cx="571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Todos nós, de uma forma ou outra, nos parecemos com a velha casa em ruínas.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1A6928DD-6C29-4345-8E20-57A8ACA5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714625"/>
            <a:ext cx="40719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propósito original da roupa foi cobrir a nudez de nossos primeiros pais.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D49C5764-1812-471C-934A-294ACBDF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286000"/>
            <a:ext cx="35004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pecado reinou em nosso coração, e nos levou à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queda, impureza e confusão.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CF6E4794-88C5-4115-8740-78610BF8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214563"/>
            <a:ext cx="3857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Mas sempre que uma pessoa permite a Jesus entrar no coração, o processo de limpeza começa imediatamente.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58F00A07-BB55-4848-949C-8131472B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143000"/>
            <a:ext cx="3786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Jesus deixou de lado Sua coroa e Seu trono celestial quando veio ao nosso mundo, para nos salvar.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7B558327-663E-4062-ABDC-F171BB75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71688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Seria muito para Ele,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pedir que tiremos nossos enfeites sem vida, para que possamos refletir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melhor Sua pureza e humildade neste mundo caído?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925B884D-154B-4255-A986-82821DB2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785813"/>
            <a:ext cx="4714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“Rogo-vos, pois, irmãos, pelas misericórdias de Deus, que apresenteis o vosso corpo por sacrifício vivo, santo e agradável a Deus, que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é o vosso culto racional...”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(Rm 12:1-2).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5AC9298B-7BA2-4189-B636-532F4E4B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928813"/>
            <a:ext cx="4071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As vestes eram modestas e os protegiam.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B38D744B-2523-4269-AF6E-1370AFBD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857250"/>
            <a:ext cx="4143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Lutamos contra o pecado e a tentação. Agora não é tempo para glorificar nosso exterior.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33995790-FBD5-4E49-BF06-18D78B38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85875"/>
            <a:ext cx="3571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supremo alvo do cristão é atrair a atenção para Cristo, não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si mesmo.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15C91DCC-FC34-49E1-BC7E-4DE0B060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143250"/>
            <a:ext cx="5143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“Quem a si mesmo se exaltar será humilhado, e quem a si mesmo se humilhar será exaltado”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(Mt 23:12).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4F43672E-37C9-4105-B714-4CDB4413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786063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Desde que Adão e Eva caíram em pecado, nós humanos, temos que lutar com a mesma natureza pecaminosa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que tem o orgulho em sua raiz.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833</Words>
  <Application>Microsoft Office PowerPoint</Application>
  <PresentationFormat>Apresentação na tela (4:3)</PresentationFormat>
  <Paragraphs>64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93</cp:revision>
  <dcterms:created xsi:type="dcterms:W3CDTF">2010-08-19T00:12:35Z</dcterms:created>
  <dcterms:modified xsi:type="dcterms:W3CDTF">2019-10-21T12:36:32Z</dcterms:modified>
  <cp:category>SM-JORNADA ESPIRITUAL 4</cp:category>
</cp:coreProperties>
</file>