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307" r:id="rId18"/>
    <p:sldId id="274" r:id="rId19"/>
    <p:sldId id="275" r:id="rId20"/>
    <p:sldId id="276" r:id="rId21"/>
    <p:sldId id="277" r:id="rId22"/>
    <p:sldId id="278" r:id="rId23"/>
    <p:sldId id="308" r:id="rId24"/>
    <p:sldId id="279" r:id="rId25"/>
    <p:sldId id="280" r:id="rId26"/>
    <p:sldId id="309" r:id="rId27"/>
    <p:sldId id="281" r:id="rId28"/>
    <p:sldId id="282" r:id="rId29"/>
    <p:sldId id="310" r:id="rId30"/>
    <p:sldId id="283" r:id="rId31"/>
    <p:sldId id="284" r:id="rId32"/>
    <p:sldId id="285" r:id="rId33"/>
    <p:sldId id="286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944E2F3-A228-459F-BEEE-866487095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49AF2-D92A-4535-8C7A-30903C4268F1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25BB86-02E6-478A-99E4-75838EA4B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A072A9-D5C0-4B83-9561-382F5466B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98C12-80CB-4036-8810-62C60670B69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32704107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149B59E-4098-4C89-9294-F1487A2BF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4983D-EE7A-4D5B-9C32-D5D4ACA55F9B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CF33406-3DE6-4B42-9287-B649BDCC4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892447-EC31-4DE7-8EDC-E4007F817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5EDAF-B6BE-4E80-AA78-E788F54DBD3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38381652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FA0EE4-CE84-4E9B-A556-EC38F80B7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863B5-EFBD-4ACD-BA39-5C01B5CB2218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893BF1-8575-4BDA-8888-66BAC132E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561AC54-CAE8-42C7-9613-7F57D7F6E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884FDC-57AF-42B6-B3A9-AFA1156C570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55408177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B61525-BA76-4E09-A621-2D36F0A61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773E7-1AF9-4D71-A973-26F427580230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B7C9546-FDEE-4E78-A6B2-2A22E36CD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C4DB687-6C50-4139-8E66-3A173D3FB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AEAF2-7BAE-4C6C-BE20-71822D89656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16866286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8070A25-064F-4CDD-848C-1157DA9DC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03CC4-9B19-41FE-A424-6C0D9AEBAC99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46103E-C5A4-4CE0-8C8D-F4BA4F099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B7BA3AC-C551-4E71-A4D4-0D91BFE50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2C0B0-863F-4A0E-952F-93FB4EC5899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46785641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687B725A-F610-4436-B188-8EAF48714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F1853-3468-4E39-8B15-4CC1071CBDD1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51AD67B7-5DC3-43C6-84F6-57CCBE7C6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4EDDFB6F-6F96-4D91-AF35-15252CFDD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C07B0-02C4-49E6-AEF2-7AFE55A04F8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28831863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30C2531A-FFD7-423D-A6D2-302C932AC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3BDC8-CC04-4BBF-B59C-5EE1E56FAD22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2EEBFBBE-A4FD-4DA2-B518-484FB2120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9D7D8E6D-941F-46C6-A305-4E5618824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0EF05C-92F5-4F46-9DC7-5B9C95FBE50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09064532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7029B934-C34B-4603-965C-4EE75A768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A61DE-70FF-4DAD-AB65-D49A5A0E6770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BEEF56A8-60EC-4CF5-879C-891954549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42891585-82CF-42BA-A91A-DBF44E9D0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EBE000-421C-4A52-B036-51CD48238D2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65217371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89DBA7B9-E8A5-43F9-9ACF-227E4ACB8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3A6CB-E501-4F9F-854A-535E64ECD529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699CCC44-809E-487E-94F4-9282565C8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8FB73772-2D4B-4837-89BF-76EF7DB56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35F11-D7CE-4108-844A-D7E8E497B4F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05658392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21E2DF4F-86EA-4E0D-B6BE-8FCCE0F43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3A6CA-28A8-4CDD-93B2-D0D414531C70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551E3C7B-91DE-437C-A4C4-32047BFA5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D022FE7C-E101-4B81-8AA6-24CC88E0B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CB9F83-2767-4017-855E-F485A8F926A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48134444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17858884-1310-4ED4-B65E-A6CA4129E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E4957-C4B1-494E-9B08-7BBA91017707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A7DAA6B6-85B7-407D-A4E7-4A66962BC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2F60FF3E-0638-4F6A-BDA5-447BB3872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5F2E0-F08E-4C8D-9909-2717FFAC221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92496719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5C804BA3-35A9-4AEB-9239-4D3E534598C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A53C492D-4895-49B9-9F07-CB9200F9E4E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B0AB084-9521-4A28-91A2-0A03324A8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B77308-BE7E-4254-B351-521C13E4F1FB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45BBA5F-4EDD-4ECF-9E5C-AFA1D8EFC9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4FAE899-386D-4203-8807-3141E94F92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C383BF6-F4BC-4FA3-A593-2C11489ADA4C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ixaDeTexto 1">
            <a:extLst>
              <a:ext uri="{FF2B5EF4-FFF2-40B4-BE49-F238E27FC236}">
                <a16:creationId xmlns:a16="http://schemas.microsoft.com/office/drawing/2014/main" id="{622D0AAC-73D0-4807-AA0A-F3DAA692D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4714875"/>
            <a:ext cx="66436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Quanto ao terremoto do Chile, alguns creem que a provável causa foi uma colisão entre a placa Nazca e as placas tectônicas da América do Sul.</a:t>
            </a:r>
            <a:endParaRPr lang="pt-BR" altLang="pt-BR" sz="2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1">
            <a:extLst>
              <a:ext uri="{FF2B5EF4-FFF2-40B4-BE49-F238E27FC236}">
                <a16:creationId xmlns:a16="http://schemas.microsoft.com/office/drawing/2014/main" id="{BC44D1F0-5964-4FF2-9E3E-F2D19FF80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4857750"/>
            <a:ext cx="75723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Dessa forma, procura-se uma explicação humana e natural para esses e outros eventos, como se tudo se resumisse a isso, e pronto.</a:t>
            </a:r>
            <a:endParaRPr lang="pt-BR" altLang="pt-BR" sz="2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2326F5F7-A127-4393-AC49-C54EFC0EE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2857496"/>
            <a:ext cx="78581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cap="all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2. O que diz palavra profética</a:t>
            </a:r>
            <a:endParaRPr lang="pt-BR" sz="4000" b="1" cap="all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D8262DD5-BC58-4D29-A551-852C3E138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4500563"/>
            <a:ext cx="57150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Essas calamidades não são caprichos da natureza</a:t>
            </a:r>
            <a:endParaRPr lang="pt-B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ixaDeTexto 1">
            <a:extLst>
              <a:ext uri="{FF2B5EF4-FFF2-40B4-BE49-F238E27FC236}">
                <a16:creationId xmlns:a16="http://schemas.microsoft.com/office/drawing/2014/main" id="{CAC42277-F027-4122-B271-585711293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8" y="428625"/>
            <a:ext cx="5715000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“É chegado o tempo em que haverá no mundo tristeza que nenhum bálsamo humano pode curar. O Espírito de Deus está sendo retirado. Catástrofes por mar e por terra seguem-se umas às outras em rápida sucessão... </a:t>
            </a:r>
          </a:p>
          <a:p>
            <a:pPr algn="ctr" eaLnBrk="1" hangingPunct="1"/>
            <a:endParaRPr lang="pt-BR" altLang="pt-BR" sz="28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400" b="1">
                <a:cs typeface="Arial" panose="020B0604020202020204" pitchFamily="34" charset="0"/>
              </a:rPr>
              <a:t>(Ellen G. White, Profetas e Reis,</a:t>
            </a:r>
          </a:p>
          <a:p>
            <a:pPr algn="ctr" eaLnBrk="1" hangingPunct="1"/>
            <a:r>
              <a:rPr lang="pt-BR" altLang="pt-BR" sz="2400" b="1">
                <a:cs typeface="Arial" panose="020B0604020202020204" pitchFamily="34" charset="0"/>
              </a:rPr>
              <a:t>p. 277).</a:t>
            </a:r>
          </a:p>
        </p:txBody>
      </p:sp>
    </p:spTree>
  </p:cSld>
  <p:clrMapOvr>
    <a:masterClrMapping/>
  </p:clrMapOvr>
  <p:transition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FA68037E-9706-42DE-B168-57885AF1A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7688" y="1571625"/>
            <a:ext cx="4357687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O Espírito de Deus está sendo retirado da Terra</a:t>
            </a:r>
            <a:endParaRPr lang="pt-BR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ixaDeTexto 1">
            <a:extLst>
              <a:ext uri="{FF2B5EF4-FFF2-40B4-BE49-F238E27FC236}">
                <a16:creationId xmlns:a16="http://schemas.microsoft.com/office/drawing/2014/main" id="{334DF7F7-E114-432F-A1AD-FFB4A9198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1285875"/>
            <a:ext cx="41433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“Tudo no mundo está em agitação. Os sinais dos tempos são cheios de presságios. Os acontecimentos por vir projetam sua sombra diante de si...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">
            <a:extLst>
              <a:ext uri="{FF2B5EF4-FFF2-40B4-BE49-F238E27FC236}">
                <a16:creationId xmlns:a16="http://schemas.microsoft.com/office/drawing/2014/main" id="{23030A87-2108-4681-8EE0-C45BC148E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928688"/>
            <a:ext cx="4071937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...O Espírito de Deus está sendo retirado da Terra, e calamidade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segue-se a calamidade em terra e mar.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400" b="1">
                <a:cs typeface="Arial" panose="020B0604020202020204" pitchFamily="34" charset="0"/>
              </a:rPr>
              <a:t>(Ellen G. White, O Desejado de Todas as Nações, p. 636).</a:t>
            </a:r>
            <a:endParaRPr lang="pt-BR" altLang="pt-BR" sz="20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23AD7678-D0EF-48F9-A5C4-C155C2AA3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285750"/>
            <a:ext cx="5715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Estamos mesmo no limiar do tempo de angústia</a:t>
            </a:r>
            <a:endParaRPr lang="pt-BR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ixaDeTexto 1">
            <a:extLst>
              <a:ext uri="{FF2B5EF4-FFF2-40B4-BE49-F238E27FC236}">
                <a16:creationId xmlns:a16="http://schemas.microsoft.com/office/drawing/2014/main" id="{BDE0F682-8079-4F5F-A66D-7EA2132E5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8938" y="357188"/>
            <a:ext cx="5715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“O mundo está-se tornando cada vez mais iníquo. Em breve surgirá grande perturbação entre as nações – perturbação que não cessará até que Jesus venha.</a:t>
            </a:r>
          </a:p>
          <a:p>
            <a:pPr algn="ctr">
              <a:defRPr/>
            </a:pPr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(Ellen G. White, Eventos</a:t>
            </a:r>
          </a:p>
          <a:p>
            <a:pPr algn="ctr">
              <a:defRPr/>
            </a:pPr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Finais, p. 12).</a:t>
            </a:r>
            <a:endParaRPr lang="pt-BR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03B4053D-C197-449B-BB50-4A731A1E7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0313" y="2214563"/>
            <a:ext cx="5715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O que todas essas coisas nos dizem?</a:t>
            </a:r>
            <a:endParaRPr lang="pt-BR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aixaDeTexto 1">
            <a:extLst>
              <a:ext uri="{FF2B5EF4-FFF2-40B4-BE49-F238E27FC236}">
                <a16:creationId xmlns:a16="http://schemas.microsoft.com/office/drawing/2014/main" id="{0CADCBF6-4514-41E5-8844-78BB8B3B7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25" y="1928813"/>
            <a:ext cx="314325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O Espírito de Deus não agirá para sempre com os homens.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aixaDeTexto 1">
            <a:extLst>
              <a:ext uri="{FF2B5EF4-FFF2-40B4-BE49-F238E27FC236}">
                <a16:creationId xmlns:a16="http://schemas.microsoft.com/office/drawing/2014/main" id="{59DEC2D8-1280-42F3-9FBC-E7CFE80BE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688" y="4000500"/>
            <a:ext cx="614362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“Em incêndios, em inundações, em terremotos, na fúria das grandes profundezas, nas calamidades por mar...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aixaDeTexto 1">
            <a:extLst>
              <a:ext uri="{FF2B5EF4-FFF2-40B4-BE49-F238E27FC236}">
                <a16:creationId xmlns:a16="http://schemas.microsoft.com/office/drawing/2014/main" id="{DDF31A8C-6C70-4716-A678-7498B50F9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4357688"/>
            <a:ext cx="6643688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...e terra, é transmitida a advertência de que o Espírito de Deus não agirá para sempre com os homens” (Ibid., p. 26).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05F8A27D-F113-47FB-AED6-F68DDC1E0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5072063"/>
            <a:ext cx="5715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O reino de Deus está próximo</a:t>
            </a:r>
            <a:endParaRPr lang="pt-BR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aixaDeTexto 1">
            <a:extLst>
              <a:ext uri="{FF2B5EF4-FFF2-40B4-BE49-F238E27FC236}">
                <a16:creationId xmlns:a16="http://schemas.microsoft.com/office/drawing/2014/main" id="{426B0317-6D78-4D35-80A4-6032E10F2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13" y="1785938"/>
            <a:ext cx="357187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“As condições predominantes hoje na sociedade, e especialmente nas grandes cidades das nações, proclamam com voz de trovão que a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hora do juízo de Deus...</a:t>
            </a:r>
            <a:endParaRPr lang="pt-BR" altLang="pt-BR" sz="2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aixaDeTexto 1">
            <a:extLst>
              <a:ext uri="{FF2B5EF4-FFF2-40B4-BE49-F238E27FC236}">
                <a16:creationId xmlns:a16="http://schemas.microsoft.com/office/drawing/2014/main" id="{05D8391A-7E75-479F-A717-3476E124D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938" y="1214438"/>
            <a:ext cx="371475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...está próxima, e que o fim de todas as coisas terrestres é chegado. [...] O anjo de misericórdia não pode ficar muito tempo mais a proteger o impenitente”</a:t>
            </a:r>
          </a:p>
          <a:p>
            <a:pPr algn="ctr" eaLnBrk="1" hangingPunct="1"/>
            <a:endParaRPr lang="pt-BR" altLang="pt-BR" sz="24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400" b="1">
                <a:cs typeface="Arial" panose="020B0604020202020204" pitchFamily="34" charset="0"/>
              </a:rPr>
              <a:t>(Ellen G. White, Profetas e Reis, p. 278).</a:t>
            </a:r>
            <a:endParaRPr lang="pt-BR" altLang="pt-BR" sz="20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96DBBCBD-A48E-4A52-A694-FAB972DB0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688" y="4714875"/>
            <a:ext cx="5715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O próprio Deus está falando</a:t>
            </a:r>
            <a:endParaRPr lang="pt-BR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ixaDeTexto 1">
            <a:extLst>
              <a:ext uri="{FF2B5EF4-FFF2-40B4-BE49-F238E27FC236}">
                <a16:creationId xmlns:a16="http://schemas.microsoft.com/office/drawing/2014/main" id="{7D52DE98-DE6F-4A90-A6D5-679DCA728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313" y="1714500"/>
            <a:ext cx="4071937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“Deus nos fala nestes últimos dias. Ouvimos Sua voz na tempestade, no ribombar do trovão...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aixaDeTexto 1">
            <a:extLst>
              <a:ext uri="{FF2B5EF4-FFF2-40B4-BE49-F238E27FC236}">
                <a16:creationId xmlns:a16="http://schemas.microsoft.com/office/drawing/2014/main" id="{147EDD74-3827-4900-9426-B99D7732A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642938"/>
            <a:ext cx="4214813" cy="569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...Ouvimos das calamidades que Ele permite nos terremotos, das inundações e dos elementos destruidores que levam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tudo à sua frente”</a:t>
            </a:r>
          </a:p>
          <a:p>
            <a:pPr algn="ctr" eaLnBrk="1" hangingPunct="1"/>
            <a:endParaRPr lang="pt-BR" altLang="pt-BR" sz="28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400" b="1">
                <a:cs typeface="Arial" panose="020B0604020202020204" pitchFamily="34" charset="0"/>
              </a:rPr>
              <a:t>(Ellen G. White, Mensagens Escolhidas, v. 2, p. 315).</a:t>
            </a:r>
            <a:endParaRPr lang="pt-BR" altLang="pt-BR" sz="20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E8D83CCA-22C9-42B4-977C-BDB4B6326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1714500"/>
            <a:ext cx="4214813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“Aguardando a bendita esperança e a manifestação da glória do nosso grande Deus e Salvador Jesus Cristo” (Tt 2:13).</a:t>
            </a:r>
            <a:endParaRPr lang="pt-BR" altLang="pt-BR" sz="2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aixaDeTexto 1">
            <a:extLst>
              <a:ext uri="{FF2B5EF4-FFF2-40B4-BE49-F238E27FC236}">
                <a16:creationId xmlns:a16="http://schemas.microsoft.com/office/drawing/2014/main" id="{46669CE9-99AE-4D0C-8975-A22731893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5" y="1143000"/>
            <a:ext cx="357187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“A vinda de Cristo está mais próxima do que quando aceitamos a fé.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Aproxima-se de seu término o grande conflito.</a:t>
            </a:r>
          </a:p>
          <a:p>
            <a:pPr algn="ctr" eaLnBrk="1" hangingPunct="1"/>
            <a:endParaRPr lang="pt-BR" altLang="pt-BR" sz="28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400" b="1">
                <a:cs typeface="Arial" panose="020B0604020202020204" pitchFamily="34" charset="0"/>
              </a:rPr>
              <a:t>(Ellen G. White, Testemunhos Seletos, v. 3, p. 256.)</a:t>
            </a:r>
            <a:endParaRPr lang="pt-BR" altLang="pt-BR" sz="20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C291224C-3AFF-4B17-9C74-5B2A203BB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2857496"/>
            <a:ext cx="78581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cap="all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3. O senso de urgência é fundamental</a:t>
            </a:r>
            <a:endParaRPr lang="pt-BR" sz="4000" b="1" cap="all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aixaDeTexto 1">
            <a:extLst>
              <a:ext uri="{FF2B5EF4-FFF2-40B4-BE49-F238E27FC236}">
                <a16:creationId xmlns:a16="http://schemas.microsoft.com/office/drawing/2014/main" id="{A5EE493B-FE65-40F7-B700-B84261CC7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0" y="1643063"/>
            <a:ext cx="3929063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Temos perdido a noção de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que a volta de Cristo está próxima.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aixaDeTexto 1">
            <a:extLst>
              <a:ext uri="{FF2B5EF4-FFF2-40B4-BE49-F238E27FC236}">
                <a16:creationId xmlns:a16="http://schemas.microsoft.com/office/drawing/2014/main" id="{0DE1597F-0E2C-4470-A26D-8530CAC39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25" y="1428750"/>
            <a:ext cx="385762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Se lá no fundo de nosso ser não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cremos que Jesus voltará em breve, por que deveríamos nos preparar?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aixaDeTexto 1">
            <a:extLst>
              <a:ext uri="{FF2B5EF4-FFF2-40B4-BE49-F238E27FC236}">
                <a16:creationId xmlns:a16="http://schemas.microsoft.com/office/drawing/2014/main" id="{4EE98D73-2639-4B1A-AB51-DD82BC2C7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2643188"/>
            <a:ext cx="7000875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“Oh! Quem dera tivesse o povo de Deus o senso da iminente destruição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de milhares de cidades, agora quase entregues à idolatria!”</a:t>
            </a:r>
          </a:p>
          <a:p>
            <a:pPr algn="ctr" eaLnBrk="1" hangingPunct="1"/>
            <a:endParaRPr lang="pt-BR" altLang="pt-BR" sz="28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400" b="1">
                <a:cs typeface="Arial" panose="020B0604020202020204" pitchFamily="34" charset="0"/>
              </a:rPr>
              <a:t>(Ellen G. White, Beneficência Social, p. 136).</a:t>
            </a:r>
            <a:endParaRPr lang="pt-BR" altLang="pt-BR" sz="20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86E5DC9A-67EA-4ECB-AB40-9793FB45C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2571744"/>
            <a:ext cx="78581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cap="all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4. Motivação correta no cumprimento da missão</a:t>
            </a:r>
            <a:endParaRPr lang="pt-BR" sz="4000" b="1" cap="all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aixaDeTexto 1">
            <a:extLst>
              <a:ext uri="{FF2B5EF4-FFF2-40B4-BE49-F238E27FC236}">
                <a16:creationId xmlns:a16="http://schemas.microsoft.com/office/drawing/2014/main" id="{E10B6686-99DD-4480-A6A0-5CEF5C63B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5041900"/>
            <a:ext cx="707231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“Aguardando a bendita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esperança e a manifestação da glória do nosso grande Deus e Salvador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Jesus Cristo” (Tt 2:13).</a:t>
            </a:r>
            <a:endParaRPr lang="pt-BR" altLang="pt-BR" sz="2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aixaDeTexto 1">
            <a:extLst>
              <a:ext uri="{FF2B5EF4-FFF2-40B4-BE49-F238E27FC236}">
                <a16:creationId xmlns:a16="http://schemas.microsoft.com/office/drawing/2014/main" id="{74D365E1-5E91-4A42-8184-B31D7C651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4357688"/>
            <a:ext cx="7500938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Quando saímos para pregar e levar pessoas a Cristo em nossos movimentos de evangelismo, pequenos grupos, Missão Calebe, SEE e outros, o que nos motiva a fazer isso?</a:t>
            </a:r>
            <a:endParaRPr lang="pt-BR" altLang="pt-BR" sz="2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aixaDeTexto 1">
            <a:extLst>
              <a:ext uri="{FF2B5EF4-FFF2-40B4-BE49-F238E27FC236}">
                <a16:creationId xmlns:a16="http://schemas.microsoft.com/office/drawing/2014/main" id="{CFD5E1CB-96D0-458D-9352-D56F8CE30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75" y="2000250"/>
            <a:ext cx="3214688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Devemos pensar nas pessoas que precisam ser evangelizadas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como ovelhas perdidas no mais profundo abismo.</a:t>
            </a:r>
            <a:endParaRPr lang="pt-BR" altLang="pt-BR" sz="2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aixaDeTexto 1">
            <a:extLst>
              <a:ext uri="{FF2B5EF4-FFF2-40B4-BE49-F238E27FC236}">
                <a16:creationId xmlns:a16="http://schemas.microsoft.com/office/drawing/2014/main" id="{377FDC19-7624-41FC-9C22-ED130CF8B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0" y="1428750"/>
            <a:ext cx="3214688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Não conseguimos imaginar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Jesus voltando sem a ovelha perdida em Seus braços.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1">
            <a:extLst>
              <a:ext uri="{FF2B5EF4-FFF2-40B4-BE49-F238E27FC236}">
                <a16:creationId xmlns:a16="http://schemas.microsoft.com/office/drawing/2014/main" id="{DC29270F-4050-417A-BF28-5411D81CE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313" y="1071563"/>
            <a:ext cx="3786187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Como igreja, temos depositado toda a nossa esperança na segunda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vinda de Cristo.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aixaDeTexto 1">
            <a:extLst>
              <a:ext uri="{FF2B5EF4-FFF2-40B4-BE49-F238E27FC236}">
                <a16:creationId xmlns:a16="http://schemas.microsoft.com/office/drawing/2014/main" id="{F101D15E-7ACC-40E7-82A7-D90495E29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063" y="2071688"/>
            <a:ext cx="57150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“Aquele que tem o Filho tem a vida; aquele que não tem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o Filho de Deus não tem a vida” (1Jo 5:12).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aixaDeTexto 1">
            <a:extLst>
              <a:ext uri="{FF2B5EF4-FFF2-40B4-BE49-F238E27FC236}">
                <a16:creationId xmlns:a16="http://schemas.microsoft.com/office/drawing/2014/main" id="{4435B7F7-9B3B-4390-9774-FA00F2191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429125"/>
            <a:ext cx="757237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Não devemos sair para evangelizar pensando somente em nós e em nossa família, mas também em nosso irmão e sua família, que estão perdidos e necessitam do poder de Deus para a salvação.</a:t>
            </a:r>
            <a:endParaRPr lang="pt-BR" altLang="pt-BR" sz="2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aixaDeTexto 1">
            <a:extLst>
              <a:ext uri="{FF2B5EF4-FFF2-40B4-BE49-F238E27FC236}">
                <a16:creationId xmlns:a16="http://schemas.microsoft.com/office/drawing/2014/main" id="{F079A6BA-7B0A-4001-9686-DEAEDD9BD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813" y="1857375"/>
            <a:ext cx="4429125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“Livra os que estão sendo levados para a morte e salva os que cambaleiam indo para serem mortos.”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 Provérbios 24:11 </a:t>
            </a:r>
          </a:p>
        </p:txBody>
      </p:sp>
    </p:spTree>
  </p:cSld>
  <p:clrMapOvr>
    <a:masterClrMapping/>
  </p:clrMapOvr>
  <p:transition>
    <p:randomBa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aixaDeTexto 1">
            <a:extLst>
              <a:ext uri="{FF2B5EF4-FFF2-40B4-BE49-F238E27FC236}">
                <a16:creationId xmlns:a16="http://schemas.microsoft.com/office/drawing/2014/main" id="{857226E3-234D-42B0-BE87-0C2971313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13" y="1857375"/>
            <a:ext cx="3643312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“Vocês receberam a bênção. Agora vão e a distribuam. Vocês estão cheios. Vão ao encontro das pessoas vazias e as encham com as Minhas palavras.”</a:t>
            </a:r>
            <a:endParaRPr lang="pt-BR" altLang="pt-BR" sz="2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aixaDeTexto 1">
            <a:extLst>
              <a:ext uri="{FF2B5EF4-FFF2-40B4-BE49-F238E27FC236}">
                <a16:creationId xmlns:a16="http://schemas.microsoft.com/office/drawing/2014/main" id="{525D01F8-C188-41DB-9EDB-AA4ECC46E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1928813"/>
            <a:ext cx="3643313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“Pois sou devedor tanto a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gregos como a bárbaros, tanto a sábios como a ignorantes”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(Rm 1:14).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aixaDeTexto 1">
            <a:extLst>
              <a:ext uri="{FF2B5EF4-FFF2-40B4-BE49-F238E27FC236}">
                <a16:creationId xmlns:a16="http://schemas.microsoft.com/office/drawing/2014/main" id="{71F7A99A-E562-46DF-9699-1EDC72C3D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2071688"/>
            <a:ext cx="4714875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“O amor de Cristo, revelado a nós, torna-nos devedores a todos os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que O não conhecem”</a:t>
            </a:r>
          </a:p>
          <a:p>
            <a:pPr algn="ctr" eaLnBrk="1" hangingPunct="1"/>
            <a:endParaRPr lang="pt-BR" altLang="pt-BR" sz="28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 </a:t>
            </a:r>
            <a:r>
              <a:rPr lang="pt-BR" altLang="pt-BR" sz="2400" b="1">
                <a:cs typeface="Arial" panose="020B0604020202020204" pitchFamily="34" charset="0"/>
              </a:rPr>
              <a:t>(Ellen G. White, Caminho a Cristo, p. 81).</a:t>
            </a:r>
          </a:p>
        </p:txBody>
      </p:sp>
    </p:spTree>
  </p:cSld>
  <p:clrMapOvr>
    <a:masterClrMapping/>
  </p:clrMapOvr>
  <p:transition>
    <p:randomBar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3690EAFE-9EA7-4201-B3EF-23657440A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2857496"/>
            <a:ext cx="78581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400" b="1" cap="all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Conclusão</a:t>
            </a:r>
            <a:endParaRPr lang="pt-BR" sz="4400" b="1" cap="all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aixaDeTexto 1">
            <a:extLst>
              <a:ext uri="{FF2B5EF4-FFF2-40B4-BE49-F238E27FC236}">
                <a16:creationId xmlns:a16="http://schemas.microsoft.com/office/drawing/2014/main" id="{DF930A3D-C296-43D8-88E0-CB4D318A4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4500563"/>
            <a:ext cx="6929437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Enquanto Cristo não vem, devemos viver cada dia como se fosse o último de nossa existência na Terra.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aixaDeTexto 1">
            <a:extLst>
              <a:ext uri="{FF2B5EF4-FFF2-40B4-BE49-F238E27FC236}">
                <a16:creationId xmlns:a16="http://schemas.microsoft.com/office/drawing/2014/main" id="{97E0B059-8D79-4B8C-BB8A-7E94922E3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0688" y="2071688"/>
            <a:ext cx="3357562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“Já é hora de vos despertardes do sono; porque a nossa salvação está, agora, mais perto do que quando no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princípio cremos.” Romanos 13:11</a:t>
            </a:r>
            <a:endParaRPr lang="pt-BR" altLang="pt-BR" sz="2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aixaDeTexto 1">
            <a:extLst>
              <a:ext uri="{FF2B5EF4-FFF2-40B4-BE49-F238E27FC236}">
                <a16:creationId xmlns:a16="http://schemas.microsoft.com/office/drawing/2014/main" id="{91410FCC-ED89-4990-ADC3-620D1E36A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313" y="1428750"/>
            <a:ext cx="3929062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Devemos atentar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diariamente para os sinais, à luz dos ensinamentos proféticos.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1">
            <a:extLst>
              <a:ext uri="{FF2B5EF4-FFF2-40B4-BE49-F238E27FC236}">
                <a16:creationId xmlns:a16="http://schemas.microsoft.com/office/drawing/2014/main" id="{7C70BECA-7AC9-45B2-BB37-B55A6D947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25" y="714375"/>
            <a:ext cx="414337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Ele vem nos buscar e habitaremos nas mansões que Ele nos preparou.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aixaDeTexto 1">
            <a:extLst>
              <a:ext uri="{FF2B5EF4-FFF2-40B4-BE49-F238E27FC236}">
                <a16:creationId xmlns:a16="http://schemas.microsoft.com/office/drawing/2014/main" id="{23EF231B-8993-4F78-984D-13172A87E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496" y="2928934"/>
            <a:ext cx="485776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Devemos fazer</a:t>
            </a:r>
          </a:p>
          <a:p>
            <a:pPr algn="ctr">
              <a:defRPr/>
            </a:pP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o que estiver ao nosso alcance, com a motivação correta, para logo podermos ver Aquele a quem esperamos</a:t>
            </a:r>
          </a:p>
        </p:txBody>
      </p:sp>
    </p:spTree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CF5C4462-084C-4D77-954E-57922FE99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2857496"/>
            <a:ext cx="78581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cap="all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1. Atenção aos sinais</a:t>
            </a:r>
            <a:endParaRPr lang="pt-BR" sz="4000" b="1" cap="all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aixaDeTexto 1">
            <a:extLst>
              <a:ext uri="{FF2B5EF4-FFF2-40B4-BE49-F238E27FC236}">
                <a16:creationId xmlns:a16="http://schemas.microsoft.com/office/drawing/2014/main" id="{327CDA23-0A25-4951-9A5D-B0C3FB1B2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1928813"/>
            <a:ext cx="40005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Preste atenção naquilo que é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essencial. Não perca tempo e energia em coisas triviais.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ixaDeTexto 1">
            <a:extLst>
              <a:ext uri="{FF2B5EF4-FFF2-40B4-BE49-F238E27FC236}">
                <a16:creationId xmlns:a16="http://schemas.microsoft.com/office/drawing/2014/main" id="{BEE3113B-8E9F-455A-BE69-19DAFDE40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2857500"/>
            <a:ext cx="5715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Resposta natural para o sobrenatural</a:t>
            </a:r>
            <a:endParaRPr lang="pt-BR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ixaDeTexto 1">
            <a:extLst>
              <a:ext uri="{FF2B5EF4-FFF2-40B4-BE49-F238E27FC236}">
                <a16:creationId xmlns:a16="http://schemas.microsoft.com/office/drawing/2014/main" id="{7697C3FE-514D-47E7-ADAE-82F8DEB1B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4000500"/>
            <a:ext cx="74295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Por todos os lados se buscam explicações. No caso do Haiti, uns dizem que a provável causa do terremoto é que o país fica bem próximo ao ponto de encontro entre as placas do Caribe e da América do Norte.</a:t>
            </a:r>
            <a:endParaRPr lang="pt-BR" altLang="pt-BR" sz="2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</TotalTime>
  <Words>1053</Words>
  <Application>Microsoft Office PowerPoint</Application>
  <PresentationFormat>Apresentação na tela (4:3)</PresentationFormat>
  <Paragraphs>87</Paragraphs>
  <Slides>50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50</vt:i4>
      </vt:variant>
    </vt:vector>
  </HeadingPairs>
  <TitlesOfParts>
    <vt:vector size="53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SM1121-SM1135</dc:title>
  <dc:subject>SM-MINHA VIDA NA PRESENCA DE CRISTO</dc:subject>
  <dc:creator>Pr. MARCELO AUGUSTO DE CARVALHO</dc:creator>
  <cp:keywords>www.4tons.com</cp:keywords>
  <dc:description>COMÉRCIO PROIBIDO. USO PESSOAL</dc:description>
  <cp:lastModifiedBy>Pr. Marcelo Carvalho</cp:lastModifiedBy>
  <cp:revision>99</cp:revision>
  <dcterms:created xsi:type="dcterms:W3CDTF">2010-08-19T00:12:35Z</dcterms:created>
  <dcterms:modified xsi:type="dcterms:W3CDTF">2019-10-21T12:36:45Z</dcterms:modified>
  <cp:category>SM-JORNADA ESPIRITUAL 4</cp:category>
</cp:coreProperties>
</file>