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2" r:id="rId4"/>
    <p:sldId id="258" r:id="rId5"/>
    <p:sldId id="283" r:id="rId6"/>
    <p:sldId id="293" r:id="rId7"/>
    <p:sldId id="284" r:id="rId8"/>
    <p:sldId id="266" r:id="rId9"/>
    <p:sldId id="285" r:id="rId10"/>
    <p:sldId id="286" r:id="rId11"/>
    <p:sldId id="294" r:id="rId12"/>
    <p:sldId id="287" r:id="rId13"/>
    <p:sldId id="295" r:id="rId14"/>
    <p:sldId id="268" r:id="rId15"/>
    <p:sldId id="288" r:id="rId16"/>
    <p:sldId id="289" r:id="rId17"/>
    <p:sldId id="290" r:id="rId18"/>
    <p:sldId id="291" r:id="rId19"/>
    <p:sldId id="282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57" autoAdjust="0"/>
  </p:normalViewPr>
  <p:slideViewPr>
    <p:cSldViewPr>
      <p:cViewPr varScale="1">
        <p:scale>
          <a:sx n="52" d="100"/>
          <a:sy n="52" d="100"/>
        </p:scale>
        <p:origin x="17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BD8B51E-A9BC-4562-869C-FACD4366F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D065B3-79A2-49B4-9FAD-DADAA72222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FA6BD2-BC92-491C-AF16-29604229537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90C5DA5-F769-4AB4-BFF0-EEF7D73A6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362179C-291B-4093-B525-6DA693790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657B48-6C89-4324-B3CE-67CD268F7E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8450F6-3B7D-45ED-9E42-81B755354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E1D355-C9B0-4091-8309-330BC5264E4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968377C4-FA7E-4E3A-9D57-F2FC2AFE0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E61BBAD6-C60D-483A-9873-B65F00CCF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F65B98F0-8224-4B03-B58A-EEBB3469D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9FAD06-8384-4A14-8B7E-ECA14956379E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4BE915-D20A-46E5-986D-9E277686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EAAD-1E69-420A-8FDF-0ED21FC8ECE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81384-DE76-4693-8BA3-AD282D9E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506285-4E24-4EEF-925A-8CC15579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9B7A-2776-40B2-9DD7-C379373C2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83492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4AAAB-A0AC-45D2-85AC-D2389A38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194-F441-4F93-A9A0-540CD42B836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E690B-A6DB-47B7-8F70-32B80AF0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194D7-FCC0-4BF4-AB04-990CFE4C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21158-D32A-44AA-B885-93FA4CE399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93580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E50F4D-3380-4693-962F-71392984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D92E-AF5B-45B2-A15A-7B8595182CE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3899D6-57F7-4D49-88DD-4083B3E9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F3020-9030-4BE0-8458-C963FF09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CEB04-AD30-4FE6-9058-3C10CC439D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25529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14A264-47BE-4AB6-BC5D-D9E75C9A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866C-67BA-400A-A91F-9D19B6DD526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612820-4345-43FD-8F3C-DAE0F62C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1BD40E-0505-43C1-84AD-7F7AA828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DDB3-3B5A-44EF-BF50-0B2BA6BA17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446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89D34-64ED-476D-9911-CFD250C4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4A4B-AD44-4D9B-83E5-6D67E4C4E49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E7E1CC-7C3D-4244-9212-1EA841B3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F5FD9C-8F2F-424F-82A6-0CA9119D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0DEB7-F097-42AE-B22A-8FC0F49E1A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43915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0F862C-550A-4E81-91D3-9D6D4CFA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FC2F-2D36-4055-99E2-7BB80A4851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E6AD5C-4654-4203-B5A3-8D5C6382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C62F8A6-193C-4CEF-943F-EA0EED6C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6A7B5-05D6-4DF8-9CD9-ABAC00EA0D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793130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2969E1C-A6E6-4593-8CDF-21F6D2A7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0134-89D8-47CF-9978-E5F825A666A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3EF94F7-22B7-4B5E-9AB4-0EA023CD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E635777-9CB7-4571-93C5-357CC001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DC835-7829-4790-981E-0C2611CC66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34679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3ECF920-EDE8-43BC-9FA6-32F185B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DFC3-6F29-48DC-9A54-4375ECEB2C7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2B06213-E4D7-4DF4-9444-9B2DEF7A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BEE9241-B30C-41DA-8C9A-F3E197C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95B1-C998-446B-9C63-D7649BF0B7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2714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9D04705-6313-4E72-B09E-E742B6D0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673E-7843-45EF-847A-4AAED308B0A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F3C5972-7061-480A-8B82-D7439C31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3E6494D-5921-425B-82D2-5EF73932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8E084-8797-4E02-8DE1-D1083AEFF2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20588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9215DDB-8A71-4F6D-A6F6-ADD50F26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3214-D4A4-494A-8A7D-39F603ABF28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C42C11-482A-456F-8AEC-7AE99720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C598E0-4F78-4C33-ACF8-B29FCDF6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40DA4-B4C8-4397-B567-156D6367D5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4866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5A51A38-26A3-450C-A726-AF1410B5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B8D5-A84E-402A-B70A-20C891AE268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602A889-1A1D-4D44-9046-00EDF645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8049603-E3BD-425C-8AB9-6096932B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3EFE-7450-412F-B89E-BEF195585B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01243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F570458-7799-4D54-BC4D-AE616D12C3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8FBB038-B535-41E1-9DDC-306BF44CC1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EBBBEF-1DE8-400F-ADA5-0E3CB7256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532A9-A7DE-48E0-B15A-3D32B7F9F1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C4F80E-A77D-4E85-AEE9-0341CA748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1CF8A-AEBE-4DF1-8370-8248A34A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9700A4-4CF8-47C9-A16E-51555E6216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CDA7DCFC-F917-4A2B-AC71-AC1C41D8E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4537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 obra divina de restaurar tudo o que o pecado pôs a perder está plenamente fundamentada no Calvário e é dependente deste. A cruz é, inegavelmente, um fato histórico consumado.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D4FF3A72-6516-41F3-8420-5FB1549C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45370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É em virtude do que ocorreu na cruz que Deus opera salvificamente em todo o tempo. Passado, presente e futuro estão incorporados no processo transtemporal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(o que transcende o tempo e o espaço)  de salvação, provida por Deus, através de Cristo.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2B779F10-EEB0-4976-9BB8-B5D7213E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45370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Na pessoa e obras de Jesus se evidencia o fato de que Deus continuamente atua salvando. O evento do Calvário envolve toda a História, pois todos os que foram salvos antes e depois da cruz, salvaram-se em Cristo e em razão de Seu sacrifício.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A952C75-5EF9-4010-9B3E-79A9A46A7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8719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No sacrifício feito na cruz ocorre a concretização do plano da redenção. Por meio de Cristo, o Cordeiro de Deus, o plano se torna viável e efetivo.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9CE18C9-28E4-4684-BE8D-411154BAC210}"/>
              </a:ext>
            </a:extLst>
          </p:cNvPr>
          <p:cNvSpPr txBox="1"/>
          <p:nvPr/>
        </p:nvSpPr>
        <p:spPr>
          <a:xfrm>
            <a:off x="0" y="2060848"/>
            <a:ext cx="824440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Cristo – Agente e Objeto da Profecia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0BA5773E-088A-44F2-B8C1-B8D66D5D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45370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Jesus Cristo é tanto o agente como o objeto da revelação profética. Ele é o Revelador bem como Aquele que é revelado, mesmo porque Ele não apenas profere a Palavra de Deus (Ap 1:2), como é a própria Palavra que “se fez carne” (Jo 1:14).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73B858A3-0C96-4B0B-8247-51D5829B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45370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Desde que o pecado surgiu neste mundo, Jesus é o meio pelo qual Deus Se revela e a Seu propósito, e cumpre-o. O Novo Testamento O chama de Logos, a Palavra (Jo 1:1, 14; 1Jo 1:1; Ap 19:13), o pensamento, o propósito divino expressado e concretizado.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96F48838-C086-4C29-93D7-71533277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86407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“Foi a respeito desta salvação [tema da profecia] que os profetas indagaram e inquiriram, os quais profetizaram acerca da graça [tema da profecia] a vós outros destinada, investigando atentamente qual a ocasião ou quais as circunstâncias oportunas, indicadas pelo Espírito de Cristo [agente revelador], que neles estava, ao dar de antemão testemunho [lembra a identificação da profecia] sobre os sofrimentos referentes a Cristo [tema da profecia], e sobre as glórias que os seguiriam [tema da profecia]” (1Pd 1:10, 11).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18D4D726-65B4-4DA4-8800-39DB8947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44675"/>
            <a:ext cx="53276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revelação de Deus e de Seu propósito, para cujo cumprimento se impõe a ação divina na História, é feita em Jesus e por Jesus. A profecia, portanto, não é um fim em si mesma. Ela deve nos conduzir para além dela à pessoa de Cristo, e levar-nos a ter fé nEle.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19651A8-78BB-4162-8B6F-73BEF291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36838"/>
            <a:ext cx="45370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igreja Adventista do Sétimo é somente uma igreja evangélica ou é também um movimento profético?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32593D1-7F32-4DA0-9E91-386FFD92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014413"/>
            <a:ext cx="4032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profecia bíblica é, em verdade, uma providência divina face a uma situação específica: a pecaminosidade do homem e sua necessidade de salvação.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8D218C0D-4D1B-4F0E-8057-0FC1A511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620713"/>
            <a:ext cx="425132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Não há, portanto, como interpretar profecia divorciando-a do evangelho, nem como meditar no evangelho ignorando as profecias. Não existe qualquer tipo de dicotomia entre ambos, como se alguém declarasse ter tempo para estudar o evangelho e não a profecia.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10A9FACB-500C-4580-9A35-F3BE3AAF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981075"/>
            <a:ext cx="45370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O evangelho se efetiva na ação divina central do Calvário, executando Seu glorioso plano de salvação através da pessoa de Seu divino Filho. A profecia não apenas antecipa o que Ele viria fazer aqui, mas revela Sua constante ação, aplicando em toda a História o efeito salvífico desse plano, até que o pecado seja plenamente erradicado.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F827CDF-6A3F-497E-B0C5-663967B92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916113"/>
            <a:ext cx="48974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Cristo, o centro do evangelho, é igualmente a razão de ser da profecia. Qualquer interpretação profética tem que ser necessariamente cristocêntrica, porque isso é, por natureza, o que a profecia é.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F63C28B-04E3-4EA7-9020-533C14090BEA}"/>
              </a:ext>
            </a:extLst>
          </p:cNvPr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Cristo, o Centro da História e da Profecia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A68C44E2-34D5-4C2F-A566-1DC2A037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2133600"/>
            <a:ext cx="54006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Para os que visualizam a História da perspectiva profética, ela se centraliza em Cristo porque, antes de tudo, nEle toda a profecia se centraliza. Deste centro deve o inteiro curso da História ser compreendido, e toda profecia interpretada.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693</Words>
  <Application>Microsoft Office PowerPoint</Application>
  <PresentationFormat>Apresentação na tela (4:3)</PresentationFormat>
  <Paragraphs>20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Calibri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18</cp:revision>
  <dcterms:created xsi:type="dcterms:W3CDTF">2013-09-16T12:41:59Z</dcterms:created>
  <dcterms:modified xsi:type="dcterms:W3CDTF">2019-10-21T12:36:07Z</dcterms:modified>
  <cp:category>SM-JORANDA ESPIRITUAL 5</cp:category>
</cp:coreProperties>
</file>