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2" r:id="rId4"/>
    <p:sldId id="293" r:id="rId5"/>
    <p:sldId id="266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82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21" autoAdjust="0"/>
  </p:normalViewPr>
  <p:slideViewPr>
    <p:cSldViewPr>
      <p:cViewPr varScale="1">
        <p:scale>
          <a:sx n="52" d="100"/>
          <a:sy n="52" d="100"/>
        </p:scale>
        <p:origin x="17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98EFD-DEC9-4397-8884-A95AC33FE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B2EC47-A316-4F48-ACBE-0A243C01E9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FA30AF-1A95-43F6-BF07-97D17F4D31E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8AA94E6-79B6-4413-AB03-E96D81252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A7EFBD9-0531-496D-9E0A-540B5C21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15B893-4B17-42C3-952D-E99E7E3170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B9FAB9-9CBA-428F-AD77-811CDE8BF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4C6931-83E3-4A56-83B2-88C851EB803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86BD9EF3-A08D-453D-B7AB-B75EC534A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1D0D0DAA-15A2-48C8-BB22-89073AA9D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E67D1752-4EC9-4CFD-B2A4-071BB75B8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59987A-B00B-4819-B904-72F49CEE2B52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4811DD-9274-4D1B-8E90-215486EF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A783-C7EF-45B8-8268-DEC8E1BC281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5F055-1CFC-4F3B-B0B7-F579A36F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B3D130-344B-4649-9988-C688F319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347B1-3443-4921-93DE-9601054041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60732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EC9B2E-9638-4353-883D-8CF6D5A9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3051-E664-47ED-80AB-E186A6E77D8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C2F86-5AEA-456A-8AA5-9192488A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9E75B0-5A3F-4164-A3DC-A841C04B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43A37-3A33-4923-9100-0DC500F616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04825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EE1800-DC18-45F2-94B4-7E293BCC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80EF-603A-403A-90AF-A6062A8A950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078681-9BCC-4682-8AA3-E41F87E4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61B02D-410B-4F96-A561-BB68AF82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45E07-8928-41B4-A64F-5E2CB51314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50915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EEC5FF-6C77-4FC8-A339-FEBB3A29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777E-2B7A-41B5-9919-2846E1E3F08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908B25-AD03-4EE3-9C9C-DBF62C1D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D01AA8-198C-47FF-BD53-6D04B4D9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21C08-554A-4FF3-B8B4-E10B883264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2240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FA5654-9258-47BD-8622-6B65F443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260-FF48-4223-A17D-760496F18AC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1AE352-790D-4866-8DB4-C226E255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765307-55F8-4A33-95A6-54993B52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9576-7A60-41FF-B2CA-CD222D7945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49163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C57D043-38EB-4755-8B02-EA830388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C8DA-A6EC-43A8-BD06-9F1E27A617A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50359E-B6D4-4409-A4B4-A085AB57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4971E2F-D728-4A69-B885-3A2A7277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2955E-09B0-4BBE-A22C-5D3C5ED707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29071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7746FF2-1FFE-4CCA-8F7D-46635DD4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C133-819C-49E1-82F7-76BF047F2C5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7888341-D38A-4B01-8056-A64EB370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E130BEA-D003-4782-B3D1-91B0FDC3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502B9-AC09-489B-B230-CD8648CDD1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49273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BEF7B40-0400-41B8-8F25-A0FE3F82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E500-8564-412C-BC95-143CB8CE058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BC17295-ACAD-463A-BD7F-36B137EE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06B9A6A-5D9C-43A8-9F3A-D99BF281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2E031-C9AA-4559-8023-58101593DD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58069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62C8C46-ED3B-4B61-952D-5BEF8E49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34E0-B7D0-482E-BD9C-7EA9D77080A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A94D6EF-8333-432F-80A1-9F0584F8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F1E5B06-DA63-4AE5-B738-8A9B19C5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D8E-EFDB-4F5C-AF3E-5E583FAC1B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69072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8F69733-A667-42E9-97BD-61038B75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A148-5401-4AA6-B601-3EB4CD90AD1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952872B-E19F-4016-9404-4EA3C5BB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9616E9B-CFDE-4148-9A8D-8AAF3F54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2BFA-0F09-48CB-BD37-95870E65C3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399959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8288E26-ECCE-43E1-85FF-4E2DE4C2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2C54-40D4-491C-B30C-955B97ADBC4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9E9BA40-0DC2-4EEE-93C0-60186BB0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1525412-9ECC-4447-9757-7913449D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F35BA-17B5-47C8-9F96-9D7B59258C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51889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EE13397-AE49-41D2-9B1B-574D380D6A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0510DF1-93D8-4147-B7AD-4CC5A688EA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7B5DA7-0A42-403C-9D00-89F8B239B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7A64E-3D07-4C79-A583-CB68FF0F0CD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71EA50-5749-48EE-8FF9-B7B66AC36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51396A-25AD-45A4-892D-5517460F1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A94871A-2964-4A0B-95F7-2B30CA08C22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B69F2AB-2C3F-45B1-8D90-608E7A30FC1D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1460500"/>
            <a:ext cx="7391401" cy="1881188"/>
            <a:chOff x="-11654" y="1461084"/>
            <a:chExt cx="7391966" cy="1881392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34E53C1-F7D1-4021-B695-B4EC084095EA}"/>
                </a:ext>
              </a:extLst>
            </p:cNvPr>
            <p:cNvSpPr txBox="1"/>
            <p:nvPr/>
          </p:nvSpPr>
          <p:spPr>
            <a:xfrm>
              <a:off x="251892" y="1772268"/>
              <a:ext cx="7128420" cy="15702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“Todo aquele que pratica o pecado também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transgride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a lei, porque pecado é transgressão da lei” (1Jo 3:4).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AB7FE133-75E3-4761-8897-2F9DD8CFBEDB}"/>
                </a:ext>
              </a:extLst>
            </p:cNvPr>
            <p:cNvSpPr txBox="1"/>
            <p:nvPr/>
          </p:nvSpPr>
          <p:spPr>
            <a:xfrm>
              <a:off x="-11654" y="1461084"/>
              <a:ext cx="6192688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1. Rebeldia contra a lei de Deus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B11C6AA-C6E8-4453-90E2-67461CE25350}"/>
              </a:ext>
            </a:extLst>
          </p:cNvPr>
          <p:cNvGrpSpPr>
            <a:grpSpLocks/>
          </p:cNvGrpSpPr>
          <p:nvPr/>
        </p:nvGrpSpPr>
        <p:grpSpPr bwMode="auto">
          <a:xfrm>
            <a:off x="-31750" y="3716338"/>
            <a:ext cx="8564563" cy="2620962"/>
            <a:chOff x="-32468" y="3717032"/>
            <a:chExt cx="8564907" cy="2620056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AB4F9F2-507E-4314-9870-2250BB85F64E}"/>
                </a:ext>
              </a:extLst>
            </p:cNvPr>
            <p:cNvSpPr txBox="1"/>
            <p:nvPr/>
          </p:nvSpPr>
          <p:spPr>
            <a:xfrm>
              <a:off x="231068" y="4028074"/>
              <a:ext cx="8301371" cy="23090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“A lei é a grande norma de justiça. Representa o caráter de Deus e é a prova de nossa lealdade a Seu governo. E ela nos é revelada, em toda a sua beleza e excelência, na vida de Cristo” (Conselhos aos Pais Professores e Estudantes, p. 62).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64057F95-578B-4114-8610-F6BC6DE1ADC9}"/>
                </a:ext>
              </a:extLst>
            </p:cNvPr>
            <p:cNvSpPr txBox="1"/>
            <p:nvPr/>
          </p:nvSpPr>
          <p:spPr>
            <a:xfrm>
              <a:off x="-32468" y="3717032"/>
              <a:ext cx="6836715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2. Questionamento do caráter de Deus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F8C473C-F10F-45FB-A743-EC50CB782FCD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1460500"/>
            <a:ext cx="7751763" cy="2312988"/>
            <a:chOff x="-11654" y="1461084"/>
            <a:chExt cx="7752006" cy="2312280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1DA33A8-44FB-4E8E-BF76-62C206F6023B}"/>
                </a:ext>
              </a:extLst>
            </p:cNvPr>
            <p:cNvSpPr txBox="1"/>
            <p:nvPr/>
          </p:nvSpPr>
          <p:spPr>
            <a:xfrm>
              <a:off x="251880" y="1772139"/>
              <a:ext cx="7488472" cy="20012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Arial" pitchFamily="34" charset="0"/>
                  <a:cs typeface="Arial" pitchFamily="34" charset="0"/>
                </a:rPr>
                <a:t>“O desejo e a tentativa de ser independente de Deus são os pecados fundamentais da criatura e constituem a causa da rebelião que desafia o governo divino e deita fora o jugo da submissão e da obediência” (Tratado de Teologia Adventista do Sétimo Dia, p. 1077).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48E0ED04-97F0-4353-9E23-301925CDCE00}"/>
                </a:ext>
              </a:extLst>
            </p:cNvPr>
            <p:cNvSpPr txBox="1"/>
            <p:nvPr/>
          </p:nvSpPr>
          <p:spPr>
            <a:xfrm>
              <a:off x="-11654" y="1461084"/>
              <a:ext cx="6192688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3. Independência de Deus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A4B228-09ED-4C82-85A2-43A4FA2EA875}"/>
              </a:ext>
            </a:extLst>
          </p:cNvPr>
          <p:cNvSpPr txBox="1"/>
          <p:nvPr/>
        </p:nvSpPr>
        <p:spPr>
          <a:xfrm>
            <a:off x="0" y="2060848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Expulsão do Céu 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31CDF4-C142-46F2-A795-A4C105ED85E1}"/>
              </a:ext>
            </a:extLst>
          </p:cNvPr>
          <p:cNvSpPr txBox="1"/>
          <p:nvPr/>
        </p:nvSpPr>
        <p:spPr>
          <a:xfrm>
            <a:off x="4284663" y="3875088"/>
            <a:ext cx="4319587" cy="2247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Com essa situação insustentável Satanás e seus anjos foram expulsos do ambiente celestial. 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9E7AD9-C4BF-4EEC-A4F3-5160EBA6ACBA}"/>
              </a:ext>
            </a:extLst>
          </p:cNvPr>
          <p:cNvSpPr txBox="1"/>
          <p:nvPr/>
        </p:nvSpPr>
        <p:spPr>
          <a:xfrm>
            <a:off x="4500563" y="2060575"/>
            <a:ext cx="4319587" cy="4154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Se esses anjos maus tivessem plena liberdade para agir como quisessem teriam destruído a humanidade e a Terra logo após a guerra travada contra o Céu”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(Tratado de Teologia Adventista do Sétimo Dia, p. 1080).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B74318-0E1D-41D7-B267-48FCA963F606}"/>
              </a:ext>
            </a:extLst>
          </p:cNvPr>
          <p:cNvSpPr txBox="1"/>
          <p:nvPr/>
        </p:nvSpPr>
        <p:spPr>
          <a:xfrm>
            <a:off x="0" y="2060848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reino da maldade na Terra 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A7044967-D328-452F-87DA-39D62FCF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211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Depois de levar sua mensagem aos mundos não caídos e não obter sucesso, Satanás decidiu investir no planeta Terra. Com astúcia e engano derrotou Adão e Eva, conforme vemos em Gênesis 3. 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415E37A7-8734-4B40-ADFF-D300E16ED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608263"/>
            <a:ext cx="4321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Veio o Dilúvio, e a possibilidade de um recomeço, mas os habitantes da Terra  se corromperam novamente.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751FDA-A2FC-436E-938E-99579CEB1B21}"/>
              </a:ext>
            </a:extLst>
          </p:cNvPr>
          <p:cNvSpPr txBox="1"/>
          <p:nvPr/>
        </p:nvSpPr>
        <p:spPr>
          <a:xfrm>
            <a:off x="0" y="2340169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Como vencer o Dragão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C0C57BBC-D49C-4264-B8B6-9E0C30DD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68413"/>
            <a:ext cx="4772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Na cruz o diabo foi vencido, mas não destruído completamente. Antes disso, todos deveriam saber quem é quem no conflito entre o bem e o mal. Jesus Cristo, o Filho de Deus, que participou diretamente no conflito na eternidade, veio para mostrar quem é Deus em Sua plenitude e o que Satanás  pretende fazer com a humanidade.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CD83FD28-FEDE-4343-BF70-321B06BC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68413"/>
            <a:ext cx="41243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Todo o ódio e inveja que Satanás nutriu contra o Filho, na eternidade, ele o manifestou contra esse mesmo Filho, sendo que o auge de sua maldade ficou evidenciado  no Calvário. 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22D65077-B38D-4576-B20A-5B95C2AB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68413"/>
            <a:ext cx="41243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Enquanto viveu aqui Cristo venceu o dragão, cada dia, com a Palavra de Deus. Desde Sua juventude até o começo de Seu ministério, O Filho de Deus era batizado cada dia com o Espírito Santo (oração, estudo, meditação, louvor e testemunho - ver SEE III). 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39DCEE9E-11BA-4241-BE20-C3892562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68413"/>
            <a:ext cx="4124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Paulo afirma que a luta do cristão não é uma luta contra o sangue e a carne, mas contra os principados e potestades do mal nas regiões celestes. Cada pessoa é disputada ferozmente por essas forças espirituais.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F4FB624A-AE5A-4AE1-9FD2-EF485607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68413"/>
            <a:ext cx="41243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Cada pessoa que segue o Cordeiro e O busca em primeiro lugar se torna inimiga de Satanás. E contra essa pessoa tentações são planejadas para cada dia. O próprio Cristo alertou sobre isso ao dizer: “Basta ao dia o seu próprio mal” (Mt 6:34). 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18361F89-9812-4999-B871-0DD506E5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68413"/>
            <a:ext cx="4124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Respeito e desrespeito a lei moral de Deus, ao Seu caráter e dependência dEle, desde a primeira até a última hora de cada dia, ainda continuam sendo os fatores que determinam de que lado estamos. 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0DC025A-79D5-435A-84C4-F275E053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31900"/>
            <a:ext cx="49133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tema do grande conflito está no DNA da identidade profética e escatológica da IASD. Do Gênesis ao Apocalipse, a Palavra de Deus mostra uma guerra permanente entre Deus e Satanás.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7A3BD06C-C519-4D39-A1C7-9B1FC0F3B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31900"/>
            <a:ext cx="49133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Como temos visto no SEE, todo preparo começa na primeira hora de cada manhã. Aí decidimos de que lado vamos ficar, defender e colocar nossos recursos. Ninguém pode ficar neutro.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594E213-4075-48B7-9D6C-0AF780DCACB3}"/>
              </a:ext>
            </a:extLst>
          </p:cNvPr>
          <p:cNvSpPr txBox="1"/>
          <p:nvPr/>
        </p:nvSpPr>
        <p:spPr>
          <a:xfrm>
            <a:off x="0" y="2060848"/>
            <a:ext cx="846043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Quando e como começou o Grande Conflito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698AD3D8-B695-4976-B572-E0D7AA511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2276475"/>
            <a:ext cx="4913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Curiosamente esse conflito começou no Céu e não podemos explicar, na sua essência, como isso ocorreu. O que sabemos é que Lúcifer foi criado perfeito, cheio de sabedoria e de glória e, misteriosamente, se tornou em Satanás, serpente, dragão, etc.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4715753E-841A-461B-9C70-F3293232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2060575"/>
            <a:ext cx="4913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Não encontramos explicação na Bíblia sobre como o orgulho e a soberba invadiram o coração de Lúcifer e quanto tempo durou o processo de concepção, desenvolvimento e maturação do mal.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C0BCD575-E487-4A94-92F1-79005F24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205038"/>
            <a:ext cx="49133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que se pode identificar por meio do estudo das Escrituras são os questionamentos básicos do dragão, aos quais ele deu vazão e que resultou no conflito. Quais são eles, e quem nos revelou? 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3AD5B4-0A75-4E83-BD1D-C77FB45F1373}"/>
              </a:ext>
            </a:extLst>
          </p:cNvPr>
          <p:cNvSpPr txBox="1"/>
          <p:nvPr/>
        </p:nvSpPr>
        <p:spPr>
          <a:xfrm>
            <a:off x="0" y="2060848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Quais as questões do conflito?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778</Words>
  <Application>Microsoft Office PowerPoint</Application>
  <PresentationFormat>Apresentação na tela (4:3)</PresentationFormat>
  <Paragraphs>32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Calibri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SM1141-SM1154</dc:title>
  <dc:subject>SM-COMUNHAO E PROFECIA</dc:subject>
  <dc:creator>Pr. MARCELO AUGUSTO DE CARVALHO</dc:creator>
  <cp:keywords>www.4tons.com</cp:keywords>
  <dc:description>COMÉRCIO PROIBIDO. USO PESSOAL</dc:description>
  <cp:lastModifiedBy>Pr. Marcelo Carvalho</cp:lastModifiedBy>
  <cp:revision>30</cp:revision>
  <dcterms:created xsi:type="dcterms:W3CDTF">2013-09-16T12:41:59Z</dcterms:created>
  <dcterms:modified xsi:type="dcterms:W3CDTF">2019-10-21T12:35:43Z</dcterms:modified>
  <cp:category>SM-JORANDA ESPIRITUAL 5</cp:category>
</cp:coreProperties>
</file>