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82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71" autoAdjust="0"/>
  </p:normalViewPr>
  <p:slideViewPr>
    <p:cSldViewPr>
      <p:cViewPr varScale="1">
        <p:scale>
          <a:sx n="46" d="100"/>
          <a:sy n="46" d="100"/>
        </p:scale>
        <p:origin x="18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540B812-5A4F-4A83-ACF7-614ED06878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E707A0-F1CE-48C6-BFDD-E196FFA99E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0EA418-3295-4BB9-9900-31E71D3B77A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072C268-1538-410E-949C-57D3B087F7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FC6383D2-06D2-49EB-8B11-349C6CDA3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095332-1D7D-4DD1-89A1-A48C09EAB5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A90480-15A0-44CB-9BB4-6DE6D46E9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F1E978-0B72-48ED-8865-2E3AFF8FAE6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E28C93D0-943D-424D-A48A-160C885BF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230AB8CD-8D1A-4EDF-94D4-9825332B8F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sz="1400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B0FEF013-CAFA-4B60-AF94-BD06274B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BFF2B6-CE5C-4B09-BA7A-BBDE0ECA7BC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ED219D-44A0-43A8-BFD7-B5B45B89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DD5F-E802-405F-BDC3-6F1E0DED811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1004E8-BD81-4DC9-B56D-E2E34487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11CFB-C16C-4D84-993B-10448D45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D6C24-D637-4069-9B08-61BFB717A2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55722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5278A6-53B8-4C52-9A88-950A2207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2B11-54E2-495E-B054-2945BB406FC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5F8F1F-D1BC-4173-B677-AF7CB915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81BDAF-4947-4634-8669-787AE04E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DB8B7-472D-4F92-9E37-577C8D0DA3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876067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63919-E244-4D18-9BEC-48F2E763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6966-9CD4-4407-8131-636E4AC6D18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B675B0-E689-4A47-A0EC-8537E411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ACF32C-8BD8-408B-8E0F-2F568329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F4E-B192-4CAF-8810-FCA187AAE8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54207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372A02-67F0-49EB-B464-6BE6894F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76D4-4AF3-4227-9409-FC750A2DC65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691214-297D-4EE7-B332-E7C69E7F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04DDEB-331B-40C5-83A9-BA29F623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C221-5974-4275-B28F-62B8B8504C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43468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D4CDC-C6FF-4778-BC2C-0E596959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7A49-486C-4995-A21F-64A7EEE9F96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D9C58D-75FF-4F61-BB1D-803E8D02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CF710C-6F3A-4FF0-AF71-ED1FE711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D6A0C-D57F-41EE-981A-9187D495C4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34950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C29B821-ED1F-4D38-8314-BB022019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91F2-E562-4D71-A292-3CF373F1F36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301659-27FA-48DB-8DFC-9A0C2AE7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025B33B-FFEC-4378-8801-4345A428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A14EF-06C1-4719-8BF1-C71D19C131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9308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40FB9DF-ADE0-4F34-82E4-A8DEF7F1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2D8C-CF5E-441D-8C7F-8A6C019491B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11B2F1C-1DC5-4B26-B1AB-F18DF159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DC418BC-4744-47A7-A239-2CDC03C0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B5D2C-5E31-419F-B3DF-F967DA7F20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76904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835D934-4EE6-400E-AC4D-30F84C00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50DD-4542-4FF1-A124-3353E41777D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A669883-DC12-411F-8765-9A83A4BD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5177EFD-1B14-4817-AFF4-6CC27FCA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2AFF4-9FAF-4006-8675-A8A562BCBF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9758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182C496B-97C0-4515-8FE9-48ED57B7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221F-5722-4FC3-BB35-D6CAA034200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E0E786D-87E5-4503-8233-C665AEB9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6C871A4-E0E0-4E7E-8210-E2DB94CC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AC94-4523-4BE7-87CF-80651B9243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77099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B671312-9AA4-4E12-B639-8FBE74D6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3D82-267B-4F39-96B0-0A646CAB733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6DB4315-2145-443A-9801-578C6542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0015E60-2F57-4294-918B-2E27ACF1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6940-078C-4192-9AF9-E1F0D9618E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33383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ECD33D6-90D0-4A16-9597-3271EDF6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93DC-2F96-4D5F-83BD-3ED9A2E3E2B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D3DAF3E-499B-47AC-AAF8-363B59E1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83CDAF1-EE4F-4C5F-9FE1-92109D6F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2868D-26C2-4664-86DD-1CB095592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66694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7DE5829-9E3B-40AA-B29C-95C3D414B6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4AB9945-2551-4F3E-AFFB-48A69E260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80CAD-236A-4606-A155-A18155F02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394D2-6AEE-4352-945C-2612682FD24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66D06-FD79-44E2-A562-6F5A3E57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E4C8C0-D98E-4B1C-8991-732E82E03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7DD9EC-8AFB-4518-8905-6667A1ABFA8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624A32C0-0DFF-490B-B01F-CE415A47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068638"/>
            <a:ext cx="3473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marca do anel era evidência suficiente de que aquele que emitira o documento estava investido de autoridade.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501123-C5AE-4CBF-8F42-599E675B23AB}"/>
              </a:ext>
            </a:extLst>
          </p:cNvPr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autoridade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122464-17B3-4537-B4C8-08AA49F3F1FA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1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6AE5455E-B57B-4AF6-83E3-AF67C3FE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852738"/>
            <a:ext cx="4121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Quando eram encomendados objetos de cerâmica para um palácio ou um templo, cada peça recebia a marca ou selo do proprietário, indicando a quem pertencia.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76593F-5B87-4C5B-841C-2428C55876CD}"/>
              </a:ext>
            </a:extLst>
          </p:cNvPr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propriedade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4D72D8-36AC-47FA-AD93-23D87A7E9DDA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2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7D5DE864-0A77-4C3F-8672-C8BA7DB6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52738"/>
            <a:ext cx="3762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Era uma marca que legalmente protegia aquilo que a recebia com o propósito de torná-lo inviolável.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2A39BA-C5C3-420B-BFA0-565C4D49DD19}"/>
              </a:ext>
            </a:extLst>
          </p:cNvPr>
          <p:cNvSpPr txBox="1"/>
          <p:nvPr/>
        </p:nvSpPr>
        <p:spPr>
          <a:xfrm>
            <a:off x="-643" y="1114173"/>
            <a:ext cx="45006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Sinal de proteção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E28E41-788D-4CAF-A710-0B3977E61160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3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73EC90-C801-4D04-9F5B-A2EBC1951E73}"/>
              </a:ext>
            </a:extLst>
          </p:cNvPr>
          <p:cNvSpPr txBox="1"/>
          <p:nvPr/>
        </p:nvSpPr>
        <p:spPr>
          <a:xfrm>
            <a:off x="0" y="1844824"/>
            <a:ext cx="658822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 selos de Deus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D98B5C46-CA3E-40E1-8ADF-69AD27D7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52738"/>
            <a:ext cx="49133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Nas Escrituras encontramos vários selos ou sinais que Deus, ao longo do tempo, tem usado para identificar Seu povo. Um exame deles nos ajudará a compreender a visão do selamento no Apocalipse.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C816E7D1-DFA0-4B08-B8B3-AE722E7D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52738"/>
            <a:ext cx="4913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“Abraão creu em Deus, e isso lhe foi imputado para justiça. [...] E recebeu o sinal da circuncisão como selo da justiça da fé” (Rm 4:3, 11; ver Gn 15:5-6, 18; 17:24).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7A18B3-D067-4F8F-830E-8922ED14F337}"/>
              </a:ext>
            </a:extLst>
          </p:cNvPr>
          <p:cNvSpPr txBox="1"/>
          <p:nvPr/>
        </p:nvSpPr>
        <p:spPr>
          <a:xfrm>
            <a:off x="-643" y="1114173"/>
            <a:ext cx="34205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circuncisão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EFAD8F-8FCB-4094-929F-3A9F6CF30881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1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1B82B2C7-5032-402F-9A85-E9A93197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636838"/>
            <a:ext cx="4194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Ao anunciar a décima praga que viria sobre o Egito, a morte dos primogênitos, Deus estipulou que o sangue do cordeiro, aplicado nos batentes das portas, funcionaria como um selo de proteção (Êx 12:12-13).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7743B2-7F46-4F11-88C8-F1E1E417396D}"/>
              </a:ext>
            </a:extLst>
          </p:cNvPr>
          <p:cNvSpPr txBox="1"/>
          <p:nvPr/>
        </p:nvSpPr>
        <p:spPr>
          <a:xfrm>
            <a:off x="-643" y="1114173"/>
            <a:ext cx="536473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sangue do cordeiro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portas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94D800-14C2-4799-8E77-72FE57570CF4}"/>
              </a:ext>
            </a:extLst>
          </p:cNvPr>
          <p:cNvSpPr txBox="1"/>
          <p:nvPr/>
        </p:nvSpPr>
        <p:spPr>
          <a:xfrm>
            <a:off x="467544" y="1024860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2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6C0EE234-CC14-49E2-8AF5-7B7DD89E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52738"/>
            <a:ext cx="49133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Quando devidamente observado, o sábado é um sinal de que o Senhor é o nosso Deus (Ez 20:20). É um selo de propriedade.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23A93B-0FE6-48E9-A36E-93BF129B2A57}"/>
              </a:ext>
            </a:extLst>
          </p:cNvPr>
          <p:cNvSpPr txBox="1"/>
          <p:nvPr/>
        </p:nvSpPr>
        <p:spPr>
          <a:xfrm>
            <a:off x="-643" y="1114173"/>
            <a:ext cx="34205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sábado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2690D9-2A25-4583-919C-0C1EB77D1309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3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A9AEB40D-3A96-4712-BEDE-4CBCF4CC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52738"/>
            <a:ext cx="49133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selo colocado sobre os justos foi um sinal passageiro e teve significado apenas para os judeus que viveram naquela circunstância.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5D3187-AF80-4B7C-BC50-2DEEE83B40ED}"/>
              </a:ext>
            </a:extLst>
          </p:cNvPr>
          <p:cNvSpPr txBox="1"/>
          <p:nvPr/>
        </p:nvSpPr>
        <p:spPr>
          <a:xfrm>
            <a:off x="-643" y="1114173"/>
            <a:ext cx="5220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sinal na testa dos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de Jerusalém.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700D8D-8F2D-40A9-AFB5-315E062B6705}"/>
              </a:ext>
            </a:extLst>
          </p:cNvPr>
          <p:cNvSpPr txBox="1"/>
          <p:nvPr/>
        </p:nvSpPr>
        <p:spPr>
          <a:xfrm>
            <a:off x="467544" y="980728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4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FBA0225D-605B-495D-B1AC-8E76667A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84538"/>
            <a:ext cx="4108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Aquele que conheceu o evangelho e creu foi selado com o Espírito Santo, prometido por Jesus (Ef 1:13; 4:30).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6BAB53-4796-490C-A21B-83018C90B548}"/>
              </a:ext>
            </a:extLst>
          </p:cNvPr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Espírito Santo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49EE4B-D28F-45A9-8D00-909E0B4173AB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5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BA06000B-3233-4325-833E-BCA023B1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2492375"/>
            <a:ext cx="4913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Esse é um selo semelhante àquele usado na Palestina, que continha o nome do proprietário e o nome de seu pai. Nesse caso, o nome de Jesus e o nome de Seu Pai.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3B14F5-2AB5-4E4A-AE25-58D3B557240B}"/>
              </a:ext>
            </a:extLst>
          </p:cNvPr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98106B-A29F-4F7E-9785-C9B591E56F75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E7E91D62-8B06-4BA2-BAEB-1ED47B50C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2492375"/>
            <a:ext cx="4913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Deus não colocará qualquer marca visível na testa de Seus filhos, mas lhes imprimirá na alma o Seu caráter de modo que se tornarão “participantes da natureza divina” (2Pe 1:4).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7F58AA-6CF4-434A-B9BB-F224C2D12142}"/>
              </a:ext>
            </a:extLst>
          </p:cNvPr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033BBD-B243-44ED-AD98-3B51CC2A394A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22F51E1E-782E-41E2-AD13-CE225D60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2492375"/>
            <a:ext cx="4913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Esse selo é um indicativo de propriedade, mostrando que os assinalados são propriedade exclusiva de Deus. Mas, também, é uma marca de proteção, para que passem como vencedores pelo tempo de angústia e não sejam atingidos pelas sete pragas.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7867DC-6032-4001-AD89-ED7DF584E508}"/>
              </a:ext>
            </a:extLst>
          </p:cNvPr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7D6496-9532-44B3-B07D-5B5739839BB1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908F048C-5CDE-4A06-8527-2A5B0614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133600"/>
            <a:ext cx="45529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Hoje, enquanto ainda vivemos no tempo da graça, Deus está aplicando Seu selo em Seus filhos. Escolhamos estar do Seu lado no grande conflito entre o bem e o mal. Façamos a Ele uma entrega diária e completa de nossa vida e, assim, receberemos o Seu selo.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9A606C-5E19-41F7-8900-D5672BD4F4A7}"/>
              </a:ext>
            </a:extLst>
          </p:cNvPr>
          <p:cNvSpPr txBox="1"/>
          <p:nvPr/>
        </p:nvSpPr>
        <p:spPr>
          <a:xfrm>
            <a:off x="-643" y="1114173"/>
            <a:ext cx="48606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selo do Apocalipse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211ECA-05F1-4AD1-B232-B265E5093A01}"/>
              </a:ext>
            </a:extLst>
          </p:cNvPr>
          <p:cNvSpPr txBox="1"/>
          <p:nvPr/>
        </p:nvSpPr>
        <p:spPr>
          <a:xfrm>
            <a:off x="467544" y="791007"/>
            <a:ext cx="7200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8909EF-2459-4783-9AC3-A9DECF3C04F3}"/>
              </a:ext>
            </a:extLst>
          </p:cNvPr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Visão do Selamento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F63D0E5B-CF70-4122-8255-C8B469787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31686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Nosso estudo começa com Apocalipse 6:12-17, onde encontramos uma descrição parcial do que ocorrerá por ocasião da segunda vinda de Cristo, quando Deus e Seu Filho estarão irados e a natureza estará em comoção.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27313A55-5DCC-45E1-BBF0-03F5DE4B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3744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Ali, os ventos representam as forças do mal, que são impedidas pelos exércitos de Deus de exercer completo domínio sobre a humanidade e realizar todo o mal de que são capazes.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F12A3A-4C07-4CB7-B3B0-CE36518ACB91}"/>
              </a:ext>
            </a:extLst>
          </p:cNvPr>
          <p:cNvSpPr txBox="1"/>
          <p:nvPr/>
        </p:nvSpPr>
        <p:spPr>
          <a:xfrm>
            <a:off x="0" y="2060848"/>
            <a:ext cx="709228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que é um Selo 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492AD1AB-77EC-4F7A-975F-CCDB5B49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205038"/>
            <a:ext cx="49133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Na antiguidade, era muito comum o uso de selos. Eles eram mais parecidos com os nossos modernos carimbos. Eram feitos de metal, de pedra ou de outro material duro e podiam ser encontrados na forma de um anel, que continha um desenho ou inscrição em relevo.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C301268B-F2C1-4C49-8EA6-A3B243C0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46259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Nesse caso, quando pressionados contra algo, deixavam sua marca. O selo também podia ter a forma de um cilindro ou carretel que, ao ser rolado sobre uma superfície mole, como a argila ou a argamassa, formava um desenho contínuo de acordo com sua gravação.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680A88-B9CF-4F4C-91C6-2F6461BF288A}"/>
              </a:ext>
            </a:extLst>
          </p:cNvPr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Para que Serve um Selo?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690</Words>
  <Application>Microsoft Office PowerPoint</Application>
  <PresentationFormat>Apresentação na tela (4:3)</PresentationFormat>
  <Paragraphs>50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Calibri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62</cp:revision>
  <dcterms:created xsi:type="dcterms:W3CDTF">2013-09-16T12:41:59Z</dcterms:created>
  <dcterms:modified xsi:type="dcterms:W3CDTF">2019-10-21T12:41:08Z</dcterms:modified>
  <cp:category>SM-JORANDA ESPIRITUAL 5</cp:category>
</cp:coreProperties>
</file>