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99" r:id="rId4"/>
    <p:sldId id="298"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282"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3" autoAdjust="0"/>
  </p:normalViewPr>
  <p:slideViewPr>
    <p:cSldViewPr>
      <p:cViewPr varScale="1">
        <p:scale>
          <a:sx n="45" d="100"/>
          <a:sy n="45" d="100"/>
        </p:scale>
        <p:origin x="19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640E015-CB0F-42F9-B9EC-E89DA2FEAD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a:extLst>
              <a:ext uri="{FF2B5EF4-FFF2-40B4-BE49-F238E27FC236}">
                <a16:creationId xmlns:a16="http://schemas.microsoft.com/office/drawing/2014/main" id="{206D84B1-3D33-4777-8FAD-3F7BAB937E3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3E1C971-0B29-4B70-A9FA-3FC31F197888}"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456E6F51-60DB-4CFC-BD2C-37A7334B385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6B9260F4-5CE9-4EFB-8AB5-A66F7FD2598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B33A859B-D769-4D74-B298-E60965CFCF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638FC2D8-1E6A-4EE2-86C5-386AB3E5912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167CD57-72EE-454B-B346-B60D4891ABC3}"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a:extLst>
              <a:ext uri="{FF2B5EF4-FFF2-40B4-BE49-F238E27FC236}">
                <a16:creationId xmlns:a16="http://schemas.microsoft.com/office/drawing/2014/main" id="{73E0AE35-3E08-4887-BCC0-C5919A3A68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ço Reservado para Anotações 2">
            <a:extLst>
              <a:ext uri="{FF2B5EF4-FFF2-40B4-BE49-F238E27FC236}">
                <a16:creationId xmlns:a16="http://schemas.microsoft.com/office/drawing/2014/main" id="{B297E8DD-7BD0-4B65-BE04-406720B1CD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b="1">
                <a:latin typeface="Trebuchet MS" panose="020B0603020202020204" pitchFamily="34" charset="0"/>
              </a:rPr>
              <a:t>www.4tons.com</a:t>
            </a:r>
          </a:p>
          <a:p>
            <a:pPr algn="ctr">
              <a:spcBef>
                <a:spcPct val="0"/>
              </a:spcBef>
            </a:pPr>
            <a:r>
              <a:rPr lang="pt-BR" altLang="pt-BR" b="1">
                <a:latin typeface="Trebuchet MS" panose="020B0603020202020204" pitchFamily="34" charset="0"/>
              </a:rPr>
              <a:t>Pr. Marcelo Augusto de Carvalho</a:t>
            </a:r>
          </a:p>
        </p:txBody>
      </p:sp>
      <p:sp>
        <p:nvSpPr>
          <p:cNvPr id="27652" name="Espaço Reservado para Número de Slide 3">
            <a:extLst>
              <a:ext uri="{FF2B5EF4-FFF2-40B4-BE49-F238E27FC236}">
                <a16:creationId xmlns:a16="http://schemas.microsoft.com/office/drawing/2014/main" id="{9AA92ED3-489F-4CDA-A9FD-ADDF271AA3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51D5F99-B5B4-4E16-A761-0DA724D90C28}" type="slidenum">
              <a:rPr lang="pt-BR" altLang="pt-BR"/>
              <a:pPr/>
              <a:t>1</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48A50C-F7EA-481C-B14B-84E9C68CF4C8}"/>
              </a:ext>
            </a:extLst>
          </p:cNvPr>
          <p:cNvSpPr>
            <a:spLocks noGrp="1"/>
          </p:cNvSpPr>
          <p:nvPr>
            <p:ph type="dt" sz="half" idx="10"/>
          </p:nvPr>
        </p:nvSpPr>
        <p:spPr/>
        <p:txBody>
          <a:bodyPr/>
          <a:lstStyle>
            <a:lvl1pPr>
              <a:defRPr/>
            </a:lvl1pPr>
          </a:lstStyle>
          <a:p>
            <a:pPr>
              <a:defRPr/>
            </a:pPr>
            <a:fld id="{3881E2D3-3565-46A4-B933-85F8DF51A57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2B14D43E-8EFA-4204-AA54-A0BE04077DE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2894C7E1-61F7-4281-93C8-2AE716BFC49D}"/>
              </a:ext>
            </a:extLst>
          </p:cNvPr>
          <p:cNvSpPr>
            <a:spLocks noGrp="1"/>
          </p:cNvSpPr>
          <p:nvPr>
            <p:ph type="sldNum" sz="quarter" idx="12"/>
          </p:nvPr>
        </p:nvSpPr>
        <p:spPr/>
        <p:txBody>
          <a:bodyPr/>
          <a:lstStyle>
            <a:lvl1pPr>
              <a:defRPr/>
            </a:lvl1pPr>
          </a:lstStyle>
          <a:p>
            <a:fld id="{FDF72A3D-648F-451D-8FD6-D85B73DB5280}" type="slidenum">
              <a:rPr lang="pt-BR" altLang="pt-BR"/>
              <a:pPr/>
              <a:t>‹nº›</a:t>
            </a:fld>
            <a:endParaRPr lang="pt-BR" altLang="pt-BR"/>
          </a:p>
        </p:txBody>
      </p:sp>
    </p:spTree>
    <p:extLst>
      <p:ext uri="{BB962C8B-B14F-4D97-AF65-F5344CB8AC3E}">
        <p14:creationId xmlns:p14="http://schemas.microsoft.com/office/powerpoint/2010/main" val="57152131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858C96-38C0-4C7E-BE2D-1796F29C3084}"/>
              </a:ext>
            </a:extLst>
          </p:cNvPr>
          <p:cNvSpPr>
            <a:spLocks noGrp="1"/>
          </p:cNvSpPr>
          <p:nvPr>
            <p:ph type="dt" sz="half" idx="10"/>
          </p:nvPr>
        </p:nvSpPr>
        <p:spPr/>
        <p:txBody>
          <a:bodyPr/>
          <a:lstStyle>
            <a:lvl1pPr>
              <a:defRPr/>
            </a:lvl1pPr>
          </a:lstStyle>
          <a:p>
            <a:pPr>
              <a:defRPr/>
            </a:pPr>
            <a:fld id="{B453E17F-9265-41EA-BF4D-1FCFD6F4C529}"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276DE425-F093-4668-8BBA-3FDAA2C283B6}"/>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70604958-5F31-4E84-B17A-722D7E378AB2}"/>
              </a:ext>
            </a:extLst>
          </p:cNvPr>
          <p:cNvSpPr>
            <a:spLocks noGrp="1"/>
          </p:cNvSpPr>
          <p:nvPr>
            <p:ph type="sldNum" sz="quarter" idx="12"/>
          </p:nvPr>
        </p:nvSpPr>
        <p:spPr/>
        <p:txBody>
          <a:bodyPr/>
          <a:lstStyle>
            <a:lvl1pPr>
              <a:defRPr/>
            </a:lvl1pPr>
          </a:lstStyle>
          <a:p>
            <a:fld id="{182901D0-E4FA-472D-9C44-80CB1CAEC47A}" type="slidenum">
              <a:rPr lang="pt-BR" altLang="pt-BR"/>
              <a:pPr/>
              <a:t>‹nº›</a:t>
            </a:fld>
            <a:endParaRPr lang="pt-BR" altLang="pt-BR"/>
          </a:p>
        </p:txBody>
      </p:sp>
    </p:spTree>
    <p:extLst>
      <p:ext uri="{BB962C8B-B14F-4D97-AF65-F5344CB8AC3E}">
        <p14:creationId xmlns:p14="http://schemas.microsoft.com/office/powerpoint/2010/main" val="10698932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BB9FAB-C880-4D62-80C7-141B15A03625}"/>
              </a:ext>
            </a:extLst>
          </p:cNvPr>
          <p:cNvSpPr>
            <a:spLocks noGrp="1"/>
          </p:cNvSpPr>
          <p:nvPr>
            <p:ph type="dt" sz="half" idx="10"/>
          </p:nvPr>
        </p:nvSpPr>
        <p:spPr/>
        <p:txBody>
          <a:bodyPr/>
          <a:lstStyle>
            <a:lvl1pPr>
              <a:defRPr/>
            </a:lvl1pPr>
          </a:lstStyle>
          <a:p>
            <a:pPr>
              <a:defRPr/>
            </a:pPr>
            <a:fld id="{34EC4A39-D381-4DAF-93BD-EFFF888DFF18}"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9E121E96-7847-45F6-9867-4208547BB9FF}"/>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EBE7FFCB-11A4-46B9-8620-3AA551B3B3A3}"/>
              </a:ext>
            </a:extLst>
          </p:cNvPr>
          <p:cNvSpPr>
            <a:spLocks noGrp="1"/>
          </p:cNvSpPr>
          <p:nvPr>
            <p:ph type="sldNum" sz="quarter" idx="12"/>
          </p:nvPr>
        </p:nvSpPr>
        <p:spPr/>
        <p:txBody>
          <a:bodyPr/>
          <a:lstStyle>
            <a:lvl1pPr>
              <a:defRPr/>
            </a:lvl1pPr>
          </a:lstStyle>
          <a:p>
            <a:fld id="{3D8F9E33-0637-42D1-885C-937DC89BDDF8}" type="slidenum">
              <a:rPr lang="pt-BR" altLang="pt-BR"/>
              <a:pPr/>
              <a:t>‹nº›</a:t>
            </a:fld>
            <a:endParaRPr lang="pt-BR" altLang="pt-BR"/>
          </a:p>
        </p:txBody>
      </p:sp>
    </p:spTree>
    <p:extLst>
      <p:ext uri="{BB962C8B-B14F-4D97-AF65-F5344CB8AC3E}">
        <p14:creationId xmlns:p14="http://schemas.microsoft.com/office/powerpoint/2010/main" val="267572773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A0F99E2-E31D-4E8B-9C8D-0D8005300EE1}"/>
              </a:ext>
            </a:extLst>
          </p:cNvPr>
          <p:cNvSpPr>
            <a:spLocks noGrp="1"/>
          </p:cNvSpPr>
          <p:nvPr>
            <p:ph type="dt" sz="half" idx="10"/>
          </p:nvPr>
        </p:nvSpPr>
        <p:spPr/>
        <p:txBody>
          <a:bodyPr/>
          <a:lstStyle>
            <a:lvl1pPr>
              <a:defRPr/>
            </a:lvl1pPr>
          </a:lstStyle>
          <a:p>
            <a:pPr>
              <a:defRPr/>
            </a:pPr>
            <a:fld id="{0770B2D3-D634-48C5-AE06-B97E91B18088}"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17688B75-F574-4B9A-A717-CE6160A4043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A91D93DB-5164-423A-9A80-166E0B8701EE}"/>
              </a:ext>
            </a:extLst>
          </p:cNvPr>
          <p:cNvSpPr>
            <a:spLocks noGrp="1"/>
          </p:cNvSpPr>
          <p:nvPr>
            <p:ph type="sldNum" sz="quarter" idx="12"/>
          </p:nvPr>
        </p:nvSpPr>
        <p:spPr/>
        <p:txBody>
          <a:bodyPr/>
          <a:lstStyle>
            <a:lvl1pPr>
              <a:defRPr/>
            </a:lvl1pPr>
          </a:lstStyle>
          <a:p>
            <a:fld id="{E8B292E1-D4C2-468E-BB7C-8361CB58A8EE}" type="slidenum">
              <a:rPr lang="pt-BR" altLang="pt-BR"/>
              <a:pPr/>
              <a:t>‹nº›</a:t>
            </a:fld>
            <a:endParaRPr lang="pt-BR" altLang="pt-BR"/>
          </a:p>
        </p:txBody>
      </p:sp>
    </p:spTree>
    <p:extLst>
      <p:ext uri="{BB962C8B-B14F-4D97-AF65-F5344CB8AC3E}">
        <p14:creationId xmlns:p14="http://schemas.microsoft.com/office/powerpoint/2010/main" val="25210167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a:extLst>
              <a:ext uri="{FF2B5EF4-FFF2-40B4-BE49-F238E27FC236}">
                <a16:creationId xmlns:a16="http://schemas.microsoft.com/office/drawing/2014/main" id="{7FA9A86B-013C-43BE-A8CA-711FAEF7E26C}"/>
              </a:ext>
            </a:extLst>
          </p:cNvPr>
          <p:cNvSpPr>
            <a:spLocks noGrp="1"/>
          </p:cNvSpPr>
          <p:nvPr>
            <p:ph type="dt" sz="half" idx="10"/>
          </p:nvPr>
        </p:nvSpPr>
        <p:spPr/>
        <p:txBody>
          <a:bodyPr/>
          <a:lstStyle>
            <a:lvl1pPr>
              <a:defRPr/>
            </a:lvl1pPr>
          </a:lstStyle>
          <a:p>
            <a:pPr>
              <a:defRPr/>
            </a:pPr>
            <a:fld id="{0F9FB8AC-AF98-42B3-908F-A244F9B5E038}"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EA0F57F4-599A-41EB-B50A-4DDDF2C1BC4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6E5CD6DC-86DA-42BB-8B5D-7B85AA8B3E2A}"/>
              </a:ext>
            </a:extLst>
          </p:cNvPr>
          <p:cNvSpPr>
            <a:spLocks noGrp="1"/>
          </p:cNvSpPr>
          <p:nvPr>
            <p:ph type="sldNum" sz="quarter" idx="12"/>
          </p:nvPr>
        </p:nvSpPr>
        <p:spPr/>
        <p:txBody>
          <a:bodyPr/>
          <a:lstStyle>
            <a:lvl1pPr>
              <a:defRPr/>
            </a:lvl1pPr>
          </a:lstStyle>
          <a:p>
            <a:fld id="{C2FAE27C-CB3E-4A97-A00A-1C3DA65CA73A}" type="slidenum">
              <a:rPr lang="pt-BR" altLang="pt-BR"/>
              <a:pPr/>
              <a:t>‹nº›</a:t>
            </a:fld>
            <a:endParaRPr lang="pt-BR" altLang="pt-BR"/>
          </a:p>
        </p:txBody>
      </p:sp>
    </p:spTree>
    <p:extLst>
      <p:ext uri="{BB962C8B-B14F-4D97-AF65-F5344CB8AC3E}">
        <p14:creationId xmlns:p14="http://schemas.microsoft.com/office/powerpoint/2010/main" val="33011580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BBA1CD95-AA6B-44F1-973A-297B39E04D24}"/>
              </a:ext>
            </a:extLst>
          </p:cNvPr>
          <p:cNvSpPr>
            <a:spLocks noGrp="1"/>
          </p:cNvSpPr>
          <p:nvPr>
            <p:ph type="dt" sz="half" idx="10"/>
          </p:nvPr>
        </p:nvSpPr>
        <p:spPr/>
        <p:txBody>
          <a:bodyPr/>
          <a:lstStyle>
            <a:lvl1pPr>
              <a:defRPr/>
            </a:lvl1pPr>
          </a:lstStyle>
          <a:p>
            <a:pPr>
              <a:defRPr/>
            </a:pPr>
            <a:fld id="{01A7388A-F40F-4544-A242-A515274CE93C}"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78B1230A-550F-448B-98D1-682EBA4A3C75}"/>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36B16FCF-42E7-4BD2-9C9C-7D29E863D384}"/>
              </a:ext>
            </a:extLst>
          </p:cNvPr>
          <p:cNvSpPr>
            <a:spLocks noGrp="1"/>
          </p:cNvSpPr>
          <p:nvPr>
            <p:ph type="sldNum" sz="quarter" idx="12"/>
          </p:nvPr>
        </p:nvSpPr>
        <p:spPr/>
        <p:txBody>
          <a:bodyPr/>
          <a:lstStyle>
            <a:lvl1pPr>
              <a:defRPr/>
            </a:lvl1pPr>
          </a:lstStyle>
          <a:p>
            <a:fld id="{C289E96C-0538-46D0-AB4C-D01B82A7DF19}" type="slidenum">
              <a:rPr lang="pt-BR" altLang="pt-BR"/>
              <a:pPr/>
              <a:t>‹nº›</a:t>
            </a:fld>
            <a:endParaRPr lang="pt-BR" altLang="pt-BR"/>
          </a:p>
        </p:txBody>
      </p:sp>
    </p:spTree>
    <p:extLst>
      <p:ext uri="{BB962C8B-B14F-4D97-AF65-F5344CB8AC3E}">
        <p14:creationId xmlns:p14="http://schemas.microsoft.com/office/powerpoint/2010/main" val="152269815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C3AC8D4C-2E42-4D86-81D7-229B666DC029}"/>
              </a:ext>
            </a:extLst>
          </p:cNvPr>
          <p:cNvSpPr>
            <a:spLocks noGrp="1"/>
          </p:cNvSpPr>
          <p:nvPr>
            <p:ph type="dt" sz="half" idx="10"/>
          </p:nvPr>
        </p:nvSpPr>
        <p:spPr/>
        <p:txBody>
          <a:bodyPr/>
          <a:lstStyle>
            <a:lvl1pPr>
              <a:defRPr/>
            </a:lvl1pPr>
          </a:lstStyle>
          <a:p>
            <a:pPr>
              <a:defRPr/>
            </a:pPr>
            <a:fld id="{EB92B34A-2F94-4AA1-B5FD-FF0F3D1C8AC5}"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38E32172-A046-4AAE-A004-976960CE28BD}"/>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99EE72BF-06A2-4325-872E-98E3D3A812BC}"/>
              </a:ext>
            </a:extLst>
          </p:cNvPr>
          <p:cNvSpPr>
            <a:spLocks noGrp="1"/>
          </p:cNvSpPr>
          <p:nvPr>
            <p:ph type="sldNum" sz="quarter" idx="12"/>
          </p:nvPr>
        </p:nvSpPr>
        <p:spPr/>
        <p:txBody>
          <a:bodyPr/>
          <a:lstStyle>
            <a:lvl1pPr>
              <a:defRPr/>
            </a:lvl1pPr>
          </a:lstStyle>
          <a:p>
            <a:fld id="{26FDFC50-A5CD-4C19-9F19-879DDB81B7E6}" type="slidenum">
              <a:rPr lang="pt-BR" altLang="pt-BR"/>
              <a:pPr/>
              <a:t>‹nº›</a:t>
            </a:fld>
            <a:endParaRPr lang="pt-BR" altLang="pt-BR"/>
          </a:p>
        </p:txBody>
      </p:sp>
    </p:spTree>
    <p:extLst>
      <p:ext uri="{BB962C8B-B14F-4D97-AF65-F5344CB8AC3E}">
        <p14:creationId xmlns:p14="http://schemas.microsoft.com/office/powerpoint/2010/main" val="34871446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FE5A980C-839D-4339-AD3F-491D988316AF}"/>
              </a:ext>
            </a:extLst>
          </p:cNvPr>
          <p:cNvSpPr>
            <a:spLocks noGrp="1"/>
          </p:cNvSpPr>
          <p:nvPr>
            <p:ph type="dt" sz="half" idx="10"/>
          </p:nvPr>
        </p:nvSpPr>
        <p:spPr/>
        <p:txBody>
          <a:bodyPr/>
          <a:lstStyle>
            <a:lvl1pPr>
              <a:defRPr/>
            </a:lvl1pPr>
          </a:lstStyle>
          <a:p>
            <a:pPr>
              <a:defRPr/>
            </a:pPr>
            <a:fld id="{342F2141-DF94-46CA-BCB9-5CD45604EFF6}"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770621AC-6309-4A2C-9452-F53FB1521A03}"/>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BA32AF57-AB62-43B3-B259-6F4E129A33AA}"/>
              </a:ext>
            </a:extLst>
          </p:cNvPr>
          <p:cNvSpPr>
            <a:spLocks noGrp="1"/>
          </p:cNvSpPr>
          <p:nvPr>
            <p:ph type="sldNum" sz="quarter" idx="12"/>
          </p:nvPr>
        </p:nvSpPr>
        <p:spPr/>
        <p:txBody>
          <a:bodyPr/>
          <a:lstStyle>
            <a:lvl1pPr>
              <a:defRPr/>
            </a:lvl1pPr>
          </a:lstStyle>
          <a:p>
            <a:fld id="{5F1A6B95-7883-42E7-8FB5-6DE7DEBD69D4}" type="slidenum">
              <a:rPr lang="pt-BR" altLang="pt-BR"/>
              <a:pPr/>
              <a:t>‹nº›</a:t>
            </a:fld>
            <a:endParaRPr lang="pt-BR" altLang="pt-BR"/>
          </a:p>
        </p:txBody>
      </p:sp>
    </p:spTree>
    <p:extLst>
      <p:ext uri="{BB962C8B-B14F-4D97-AF65-F5344CB8AC3E}">
        <p14:creationId xmlns:p14="http://schemas.microsoft.com/office/powerpoint/2010/main" val="119459227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0F29315-662A-46E8-A3B1-EFCFCC16930A}"/>
              </a:ext>
            </a:extLst>
          </p:cNvPr>
          <p:cNvSpPr>
            <a:spLocks noGrp="1"/>
          </p:cNvSpPr>
          <p:nvPr>
            <p:ph type="dt" sz="half" idx="10"/>
          </p:nvPr>
        </p:nvSpPr>
        <p:spPr/>
        <p:txBody>
          <a:bodyPr/>
          <a:lstStyle>
            <a:lvl1pPr>
              <a:defRPr/>
            </a:lvl1pPr>
          </a:lstStyle>
          <a:p>
            <a:pPr>
              <a:defRPr/>
            </a:pPr>
            <a:fld id="{CFF286A5-A9CF-45BC-BE7E-1114F65DD9C4}"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A4FC5C68-0BBF-4479-AF6B-F06CF9AACE69}"/>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7F1E68F6-69B9-4896-B46F-347BCE1AD494}"/>
              </a:ext>
            </a:extLst>
          </p:cNvPr>
          <p:cNvSpPr>
            <a:spLocks noGrp="1"/>
          </p:cNvSpPr>
          <p:nvPr>
            <p:ph type="sldNum" sz="quarter" idx="12"/>
          </p:nvPr>
        </p:nvSpPr>
        <p:spPr/>
        <p:txBody>
          <a:bodyPr/>
          <a:lstStyle>
            <a:lvl1pPr>
              <a:defRPr/>
            </a:lvl1pPr>
          </a:lstStyle>
          <a:p>
            <a:fld id="{586C1E27-46D9-4143-B727-0AA896FB102D}" type="slidenum">
              <a:rPr lang="pt-BR" altLang="pt-BR"/>
              <a:pPr/>
              <a:t>‹nº›</a:t>
            </a:fld>
            <a:endParaRPr lang="pt-BR" altLang="pt-BR"/>
          </a:p>
        </p:txBody>
      </p:sp>
    </p:spTree>
    <p:extLst>
      <p:ext uri="{BB962C8B-B14F-4D97-AF65-F5344CB8AC3E}">
        <p14:creationId xmlns:p14="http://schemas.microsoft.com/office/powerpoint/2010/main" val="11564281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EC5AB627-5AAE-4D29-A6F5-31BF7D49426F}"/>
              </a:ext>
            </a:extLst>
          </p:cNvPr>
          <p:cNvSpPr>
            <a:spLocks noGrp="1"/>
          </p:cNvSpPr>
          <p:nvPr>
            <p:ph type="dt" sz="half" idx="10"/>
          </p:nvPr>
        </p:nvSpPr>
        <p:spPr/>
        <p:txBody>
          <a:bodyPr/>
          <a:lstStyle>
            <a:lvl1pPr>
              <a:defRPr/>
            </a:lvl1pPr>
          </a:lstStyle>
          <a:p>
            <a:pPr>
              <a:defRPr/>
            </a:pPr>
            <a:fld id="{7689BD4A-DFA6-4F7A-8589-0544FF7D979D}"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5D2B0341-3BA5-488F-9A28-4B54FD50A944}"/>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1AF8D38F-EAB6-4F86-A94C-9D55B1AD09AA}"/>
              </a:ext>
            </a:extLst>
          </p:cNvPr>
          <p:cNvSpPr>
            <a:spLocks noGrp="1"/>
          </p:cNvSpPr>
          <p:nvPr>
            <p:ph type="sldNum" sz="quarter" idx="12"/>
          </p:nvPr>
        </p:nvSpPr>
        <p:spPr/>
        <p:txBody>
          <a:bodyPr/>
          <a:lstStyle>
            <a:lvl1pPr>
              <a:defRPr/>
            </a:lvl1pPr>
          </a:lstStyle>
          <a:p>
            <a:fld id="{7B2FD435-F8D1-406D-9C9D-4FDF775A796A}" type="slidenum">
              <a:rPr lang="pt-BR" altLang="pt-BR"/>
              <a:pPr/>
              <a:t>‹nº›</a:t>
            </a:fld>
            <a:endParaRPr lang="pt-BR" altLang="pt-BR"/>
          </a:p>
        </p:txBody>
      </p:sp>
    </p:spTree>
    <p:extLst>
      <p:ext uri="{BB962C8B-B14F-4D97-AF65-F5344CB8AC3E}">
        <p14:creationId xmlns:p14="http://schemas.microsoft.com/office/powerpoint/2010/main" val="12584092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AEAB4B4C-78D0-4B6C-85CC-044301113C44}"/>
              </a:ext>
            </a:extLst>
          </p:cNvPr>
          <p:cNvSpPr>
            <a:spLocks noGrp="1"/>
          </p:cNvSpPr>
          <p:nvPr>
            <p:ph type="dt" sz="half" idx="10"/>
          </p:nvPr>
        </p:nvSpPr>
        <p:spPr/>
        <p:txBody>
          <a:bodyPr/>
          <a:lstStyle>
            <a:lvl1pPr>
              <a:defRPr/>
            </a:lvl1pPr>
          </a:lstStyle>
          <a:p>
            <a:pPr>
              <a:defRPr/>
            </a:pPr>
            <a:fld id="{4C4D7B9A-5823-4771-88BE-E4F88A8EBC67}"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D16F60BD-7377-43BB-A9B4-5CDAD9F486AF}"/>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EE54CC3B-4364-4779-BCD0-5927B6EFF857}"/>
              </a:ext>
            </a:extLst>
          </p:cNvPr>
          <p:cNvSpPr>
            <a:spLocks noGrp="1"/>
          </p:cNvSpPr>
          <p:nvPr>
            <p:ph type="sldNum" sz="quarter" idx="12"/>
          </p:nvPr>
        </p:nvSpPr>
        <p:spPr/>
        <p:txBody>
          <a:bodyPr/>
          <a:lstStyle>
            <a:lvl1pPr>
              <a:defRPr/>
            </a:lvl1pPr>
          </a:lstStyle>
          <a:p>
            <a:fld id="{8C9640F3-E2E3-4A6A-B14D-EF1D1CF6B580}" type="slidenum">
              <a:rPr lang="pt-BR" altLang="pt-BR"/>
              <a:pPr/>
              <a:t>‹nº›</a:t>
            </a:fld>
            <a:endParaRPr lang="pt-BR" altLang="pt-BR"/>
          </a:p>
        </p:txBody>
      </p:sp>
    </p:spTree>
    <p:extLst>
      <p:ext uri="{BB962C8B-B14F-4D97-AF65-F5344CB8AC3E}">
        <p14:creationId xmlns:p14="http://schemas.microsoft.com/office/powerpoint/2010/main" val="26771973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05935BFA-D4DE-4642-9AD1-A174956AFCA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1027" name="Espaço Reservado para Texto 2">
            <a:extLst>
              <a:ext uri="{FF2B5EF4-FFF2-40B4-BE49-F238E27FC236}">
                <a16:creationId xmlns:a16="http://schemas.microsoft.com/office/drawing/2014/main" id="{EF6F7DEA-E0F8-4D84-92A7-96DCA2E179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DE550CC5-640A-4D3C-BD5F-719C3C7A251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B11F5FB-4836-496C-BF00-7A311E143D2B}"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60EB8425-57C8-4685-8B62-D2D4A358D10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E028CDDD-9F81-40AB-B560-E42B218BC6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53E212E-432E-4E0D-8C9B-D49DBA595BE3}"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CaixaDeTexto 1">
            <a:extLst>
              <a:ext uri="{FF2B5EF4-FFF2-40B4-BE49-F238E27FC236}">
                <a16:creationId xmlns:a16="http://schemas.microsoft.com/office/drawing/2014/main" id="{A0F751B9-6A28-415B-A16F-964D598D96C5}"/>
              </a:ext>
            </a:extLst>
          </p:cNvPr>
          <p:cNvSpPr txBox="1">
            <a:spLocks noChangeArrowheads="1"/>
          </p:cNvSpPr>
          <p:nvPr/>
        </p:nvSpPr>
        <p:spPr bwMode="auto">
          <a:xfrm>
            <a:off x="179388" y="1989138"/>
            <a:ext cx="4913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 A igreja, inteiramente consagrada ao seu trabalho, deve levar a mensagem ao mundo. [...] Um mundo, que está a perecer no pecado deve ser iluminado” (Evangelismo, p. 16).</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aixaDeTexto 1">
            <a:extLst>
              <a:ext uri="{FF2B5EF4-FFF2-40B4-BE49-F238E27FC236}">
                <a16:creationId xmlns:a16="http://schemas.microsoft.com/office/drawing/2014/main" id="{1EA7B5CA-4778-41A9-9748-AC79B7AC579B}"/>
              </a:ext>
            </a:extLst>
          </p:cNvPr>
          <p:cNvSpPr txBox="1">
            <a:spLocks noChangeArrowheads="1"/>
          </p:cNvSpPr>
          <p:nvPr/>
        </p:nvSpPr>
        <p:spPr bwMode="auto">
          <a:xfrm>
            <a:off x="179388" y="1412875"/>
            <a:ext cx="49133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igreja é o instrumento apontado por Deus para a salvação dos homens. Desde o princípio tem sido plano de Deus que através de Sua igreja seja refletida para o mundo Sua plenitude e suficiência. Aos membros da igreja, a quem Ele chamou das trevas para Sua maravilhosa luz, compete manifestar Sua glória”</a:t>
            </a:r>
          </a:p>
          <a:p>
            <a:pPr algn="ctr"/>
            <a:r>
              <a:rPr lang="pt-BR" altLang="pt-BR" sz="2400" b="1">
                <a:latin typeface="Arial" panose="020B0604020202020204" pitchFamily="34" charset="0"/>
              </a:rPr>
              <a:t>(Serviço Cristão, p. 15). </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23240E1-3A18-46F9-891E-7669B2910E81}"/>
              </a:ext>
            </a:extLst>
          </p:cNvPr>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Mensagem Mundial de Deus </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CaixaDeTexto 1">
            <a:extLst>
              <a:ext uri="{FF2B5EF4-FFF2-40B4-BE49-F238E27FC236}">
                <a16:creationId xmlns:a16="http://schemas.microsoft.com/office/drawing/2014/main" id="{6671C10D-5AEB-4FAD-AB76-4ED9EAB580EA}"/>
              </a:ext>
            </a:extLst>
          </p:cNvPr>
          <p:cNvSpPr txBox="1">
            <a:spLocks noChangeArrowheads="1"/>
          </p:cNvSpPr>
          <p:nvPr/>
        </p:nvSpPr>
        <p:spPr bwMode="auto">
          <a:xfrm>
            <a:off x="468313" y="1916113"/>
            <a:ext cx="4175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Em Apocalipse 14:6 é dito: “Vi outro anjo voando pelo meio do Céu, tendo um evangelho eterno para pregar aos que se assentam sobre a Terra, e a cada nação, e tribo, e língua, e povo”.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aixaDeTexto 1">
            <a:extLst>
              <a:ext uri="{FF2B5EF4-FFF2-40B4-BE49-F238E27FC236}">
                <a16:creationId xmlns:a16="http://schemas.microsoft.com/office/drawing/2014/main" id="{065EEBE7-36A8-49AD-8073-5CDFC01FA941}"/>
              </a:ext>
            </a:extLst>
          </p:cNvPr>
          <p:cNvSpPr txBox="1">
            <a:spLocks noChangeArrowheads="1"/>
          </p:cNvSpPr>
          <p:nvPr/>
        </p:nvSpPr>
        <p:spPr bwMode="auto">
          <a:xfrm>
            <a:off x="539750" y="1700213"/>
            <a:ext cx="40322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Deus tem uma visão mundial para a redenção da humanidade. Ele entregou Seu Filho em Sacrifício para alcançar o mundo e estabeleceu Sua igreja com uma missão mundial. Isso torna evidente que Deus tem uma mensagem mundial.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E086D91-914A-444D-BE2B-11778382CC3C}"/>
              </a:ext>
            </a:extLst>
          </p:cNvPr>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Plano Financeiro Mundial </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aixaDeTexto 1">
            <a:extLst>
              <a:ext uri="{FF2B5EF4-FFF2-40B4-BE49-F238E27FC236}">
                <a16:creationId xmlns:a16="http://schemas.microsoft.com/office/drawing/2014/main" id="{1021C127-0378-4EAF-BDF8-8F4505D94995}"/>
              </a:ext>
            </a:extLst>
          </p:cNvPr>
          <p:cNvSpPr txBox="1">
            <a:spLocks noChangeArrowheads="1"/>
          </p:cNvSpPr>
          <p:nvPr/>
        </p:nvSpPr>
        <p:spPr bwMode="auto">
          <a:xfrm>
            <a:off x="179388" y="1052513"/>
            <a:ext cx="41767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Os dízimos e as ofertas fazem parte do plano divino para levar avante a obra mundial de salvação da humanidade. “As ofertas voluntárias e os dízimos constituem o meio da manutenção da obra do Senhor”</a:t>
            </a:r>
          </a:p>
          <a:p>
            <a:pPr algn="ctr"/>
            <a:r>
              <a:rPr lang="pt-BR" altLang="pt-BR" sz="2400" b="1">
                <a:latin typeface="Arial" panose="020B0604020202020204" pitchFamily="34" charset="0"/>
              </a:rPr>
              <a:t>(Atos dos Apóstolos,</a:t>
            </a:r>
          </a:p>
          <a:p>
            <a:pPr algn="ctr"/>
            <a:r>
              <a:rPr lang="pt-BR" altLang="pt-BR" sz="2400" b="1">
                <a:latin typeface="Arial" panose="020B0604020202020204" pitchFamily="34" charset="0"/>
              </a:rPr>
              <a:t>p. 74).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DE67EBD-EB59-4C5B-A89E-34D796D98185}"/>
              </a:ext>
            </a:extLst>
          </p:cNvPr>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Como o israelita devolvia o dízimo </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aixaDeTexto 1">
            <a:extLst>
              <a:ext uri="{FF2B5EF4-FFF2-40B4-BE49-F238E27FC236}">
                <a16:creationId xmlns:a16="http://schemas.microsoft.com/office/drawing/2014/main" id="{664517D3-5769-4FE1-86D7-B40C870F94E2}"/>
              </a:ext>
            </a:extLst>
          </p:cNvPr>
          <p:cNvSpPr txBox="1">
            <a:spLocks noChangeArrowheads="1"/>
          </p:cNvSpPr>
          <p:nvPr/>
        </p:nvSpPr>
        <p:spPr bwMode="auto">
          <a:xfrm>
            <a:off x="3924300" y="2708275"/>
            <a:ext cx="4913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Todos os seus rebanhos, o israelita separava a décima parte como dízimo (Lv 27:32, 33). O critério para apresentar o dízimo ao Senhor era separar o que passasse por baixo da vara, mesmo que um ou outro tivesse algum defeito, não importava.</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85427E-FA21-4033-A4DC-3120212BF8F8}"/>
              </a:ext>
            </a:extLst>
          </p:cNvPr>
          <p:cNvSpPr txBox="1"/>
          <p:nvPr/>
        </p:nvSpPr>
        <p:spPr>
          <a:xfrm>
            <a:off x="0" y="2060848"/>
            <a:ext cx="774035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Como o israelita entregava a oferta </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aixaDeTexto 1">
            <a:extLst>
              <a:ext uri="{FF2B5EF4-FFF2-40B4-BE49-F238E27FC236}">
                <a16:creationId xmlns:a16="http://schemas.microsoft.com/office/drawing/2014/main" id="{CAEDB173-381E-4512-B45E-BDE423DBA6F9}"/>
              </a:ext>
            </a:extLst>
          </p:cNvPr>
          <p:cNvSpPr txBox="1">
            <a:spLocks noChangeArrowheads="1"/>
          </p:cNvSpPr>
          <p:nvPr/>
        </p:nvSpPr>
        <p:spPr bwMode="auto">
          <a:xfrm>
            <a:off x="3995738" y="2420938"/>
            <a:ext cx="49133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“As ofertas apresentadas ao Senhor deviam ser sem mancha. Representavam a Cristo, de onde se conclui evidentemente que Jesus era o Cordeiro imaculado e sem defeito (1Pd 1:9)” (O Desejado de Todas as Nações, p. 50).</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14A4B80-2D93-4630-8518-64C851C8A72D}"/>
              </a:ext>
            </a:extLst>
          </p:cNvPr>
          <p:cNvSpPr txBox="1"/>
          <p:nvPr/>
        </p:nvSpPr>
        <p:spPr>
          <a:xfrm>
            <a:off x="-108520" y="1787535"/>
            <a:ext cx="7740352"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Plano Missionário no Novo Testamento e a Igreja de Hoje</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aixaDeTexto 1">
            <a:extLst>
              <a:ext uri="{FF2B5EF4-FFF2-40B4-BE49-F238E27FC236}">
                <a16:creationId xmlns:a16="http://schemas.microsoft.com/office/drawing/2014/main" id="{5997694A-7B3A-4566-B0CA-FE2A1B44C4C2}"/>
              </a:ext>
            </a:extLst>
          </p:cNvPr>
          <p:cNvSpPr txBox="1">
            <a:spLocks noChangeArrowheads="1"/>
          </p:cNvSpPr>
          <p:nvPr/>
        </p:nvSpPr>
        <p:spPr bwMode="auto">
          <a:xfrm>
            <a:off x="3995738" y="2265363"/>
            <a:ext cx="4913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“Ide, portanto, fazei discípulos de todas as nações” (Mt 28:19). </a:t>
            </a:r>
          </a:p>
        </p:txBody>
      </p:sp>
      <p:sp>
        <p:nvSpPr>
          <p:cNvPr id="21507" name="CaixaDeTexto 2">
            <a:extLst>
              <a:ext uri="{FF2B5EF4-FFF2-40B4-BE49-F238E27FC236}">
                <a16:creationId xmlns:a16="http://schemas.microsoft.com/office/drawing/2014/main" id="{FE356C83-51CD-4658-9CB7-65721A39097A}"/>
              </a:ext>
            </a:extLst>
          </p:cNvPr>
          <p:cNvSpPr txBox="1">
            <a:spLocks noChangeArrowheads="1"/>
          </p:cNvSpPr>
          <p:nvPr/>
        </p:nvSpPr>
        <p:spPr bwMode="auto">
          <a:xfrm>
            <a:off x="4000500" y="3417888"/>
            <a:ext cx="49133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“Mas recebereis poder, ao descer sobre vós o Espírito Santo, e sereis minhas testemunhas tanto em Jerusalém como em toda a Judéia e Samaria e até os confins da Terra” (At 1:8).</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F5C9C4A-410F-438F-8E53-74029A53FE45}"/>
              </a:ext>
            </a:extLst>
          </p:cNvPr>
          <p:cNvSpPr txBox="1"/>
          <p:nvPr/>
        </p:nvSpPr>
        <p:spPr>
          <a:xfrm>
            <a:off x="579438" y="1236663"/>
            <a:ext cx="4770437" cy="8318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 ao descer sobre vós o Espírito Santo” (At 1:8) </a:t>
            </a:r>
          </a:p>
        </p:txBody>
      </p:sp>
      <p:sp>
        <p:nvSpPr>
          <p:cNvPr id="4" name="CaixaDeTexto 3">
            <a:extLst>
              <a:ext uri="{FF2B5EF4-FFF2-40B4-BE49-F238E27FC236}">
                <a16:creationId xmlns:a16="http://schemas.microsoft.com/office/drawing/2014/main" id="{C6F0D6A2-E216-462F-B215-0365838D327E}"/>
              </a:ext>
            </a:extLst>
          </p:cNvPr>
          <p:cNvSpPr txBox="1"/>
          <p:nvPr/>
        </p:nvSpPr>
        <p:spPr>
          <a:xfrm>
            <a:off x="179512" y="1052736"/>
            <a:ext cx="800219" cy="120032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pt-BR" sz="7200" b="1" dirty="0">
                <a:effectLst>
                  <a:outerShdw blurRad="38100" dist="38100" dir="2700000" algn="tl">
                    <a:srgbClr val="000000">
                      <a:alpha val="43137"/>
                    </a:srgbClr>
                  </a:outerShdw>
                </a:effectLst>
                <a:latin typeface="Arial Black" panose="020B0A04020102020204" pitchFamily="34" charset="0"/>
              </a:rPr>
              <a:t>1</a:t>
            </a:r>
          </a:p>
        </p:txBody>
      </p:sp>
      <p:sp>
        <p:nvSpPr>
          <p:cNvPr id="22534" name="CaixaDeTexto 6">
            <a:extLst>
              <a:ext uri="{FF2B5EF4-FFF2-40B4-BE49-F238E27FC236}">
                <a16:creationId xmlns:a16="http://schemas.microsoft.com/office/drawing/2014/main" id="{049F4157-AEED-474E-A436-6A6AE4F0244C}"/>
              </a:ext>
            </a:extLst>
          </p:cNvPr>
          <p:cNvSpPr txBox="1">
            <a:spLocks noChangeArrowheads="1"/>
          </p:cNvSpPr>
          <p:nvPr/>
        </p:nvSpPr>
        <p:spPr bwMode="auto">
          <a:xfrm>
            <a:off x="4572000" y="2997200"/>
            <a:ext cx="40497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pregação do evangelho deve seguir avante por influência direta do Espírito Santo na vida do crente. Um verdadeiro reavivamento deve fazer parte da vida dos filhos de Deus. </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2CEDC57-7F3C-4668-9CC3-995DE62852DA}"/>
              </a:ext>
            </a:extLst>
          </p:cNvPr>
          <p:cNvSpPr txBox="1"/>
          <p:nvPr/>
        </p:nvSpPr>
        <p:spPr>
          <a:xfrm>
            <a:off x="715963" y="1341438"/>
            <a:ext cx="4768850"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    “... fazei discípulos de todas as nações” (</a:t>
            </a:r>
            <a:r>
              <a:rPr lang="pt-BR" sz="2400" b="1" dirty="0" err="1">
                <a:latin typeface="Arial" pitchFamily="34" charset="0"/>
                <a:cs typeface="Arial" pitchFamily="34" charset="0"/>
              </a:rPr>
              <a:t>Mt</a:t>
            </a:r>
            <a:r>
              <a:rPr lang="pt-BR" sz="2400" b="1" dirty="0">
                <a:latin typeface="Arial" pitchFamily="34" charset="0"/>
                <a:cs typeface="Arial" pitchFamily="34" charset="0"/>
              </a:rPr>
              <a:t> 28:19) </a:t>
            </a:r>
          </a:p>
        </p:txBody>
      </p:sp>
      <p:sp>
        <p:nvSpPr>
          <p:cNvPr id="6" name="CaixaDeTexto 5">
            <a:extLst>
              <a:ext uri="{FF2B5EF4-FFF2-40B4-BE49-F238E27FC236}">
                <a16:creationId xmlns:a16="http://schemas.microsoft.com/office/drawing/2014/main" id="{23A30D6B-6C54-44F9-B928-3708203B467E}"/>
              </a:ext>
            </a:extLst>
          </p:cNvPr>
          <p:cNvSpPr txBox="1"/>
          <p:nvPr/>
        </p:nvSpPr>
        <p:spPr>
          <a:xfrm>
            <a:off x="315396" y="1156101"/>
            <a:ext cx="800219" cy="1200329"/>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pt-BR" sz="7200" b="1" dirty="0">
                <a:effectLst>
                  <a:outerShdw blurRad="38100" dist="38100" dir="2700000" algn="tl">
                    <a:srgbClr val="000000">
                      <a:alpha val="43137"/>
                    </a:srgbClr>
                  </a:outerShdw>
                </a:effectLst>
                <a:latin typeface="Arial Black" panose="020B0A04020102020204" pitchFamily="34" charset="0"/>
              </a:rPr>
              <a:t>2</a:t>
            </a:r>
          </a:p>
        </p:txBody>
      </p:sp>
      <p:sp>
        <p:nvSpPr>
          <p:cNvPr id="23558" name="CaixaDeTexto 6">
            <a:extLst>
              <a:ext uri="{FF2B5EF4-FFF2-40B4-BE49-F238E27FC236}">
                <a16:creationId xmlns:a16="http://schemas.microsoft.com/office/drawing/2014/main" id="{8D4400F4-C82C-42CF-973B-6B4CCCFBFC17}"/>
              </a:ext>
            </a:extLst>
          </p:cNvPr>
          <p:cNvSpPr txBox="1">
            <a:spLocks noChangeArrowheads="1"/>
          </p:cNvSpPr>
          <p:nvPr/>
        </p:nvSpPr>
        <p:spPr bwMode="auto">
          <a:xfrm>
            <a:off x="3995738" y="2565400"/>
            <a:ext cx="49133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Na ordem e plano divinos, as ações da pregação do evangelho devem marcar presença no mundo todo. Devemos estar cientes de proclamar o amor de Deus tanto aos nossos vizinhos do outro lado da nossa rua, como do outro lado do mundo. </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CaixaDeTexto 2">
            <a:extLst>
              <a:ext uri="{FF2B5EF4-FFF2-40B4-BE49-F238E27FC236}">
                <a16:creationId xmlns:a16="http://schemas.microsoft.com/office/drawing/2014/main" id="{5201BA03-4B5F-451C-951D-FF3AF0085CD5}"/>
              </a:ext>
            </a:extLst>
          </p:cNvPr>
          <p:cNvSpPr txBox="1">
            <a:spLocks noChangeArrowheads="1"/>
          </p:cNvSpPr>
          <p:nvPr/>
        </p:nvSpPr>
        <p:spPr bwMode="auto">
          <a:xfrm>
            <a:off x="179388" y="908050"/>
            <a:ext cx="396081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Os dízimos e as ofertas foram apresentados pelo Senhor com propósitos mundiais. Para que sejam empregados no cumprimento da missão em nível mundial, não devem ser direcionados para uso apenas na igreja local, mas sim, circular em todo o mundo.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CaixaDeTexto 2">
            <a:extLst>
              <a:ext uri="{FF2B5EF4-FFF2-40B4-BE49-F238E27FC236}">
                <a16:creationId xmlns:a16="http://schemas.microsoft.com/office/drawing/2014/main" id="{10E5D901-8DDD-4C05-B06E-2FC84D8F2F69}"/>
              </a:ext>
            </a:extLst>
          </p:cNvPr>
          <p:cNvSpPr txBox="1">
            <a:spLocks noChangeArrowheads="1"/>
          </p:cNvSpPr>
          <p:nvPr/>
        </p:nvSpPr>
        <p:spPr bwMode="auto">
          <a:xfrm>
            <a:off x="323850" y="620713"/>
            <a:ext cx="38163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dinheiro de Deus deve ser usado não apenas em nossa vizinhança imediata, mas nos países e ilhas longínquas. Se Seu povo não se unir nesta obra, Deus seguramente retirará o poder que não é devidamente utilizado” (Ellen G. White, Testimonies, v. 7, p. 215).</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142A23E-48CD-4928-9B1E-C5E40ADDC754}"/>
              </a:ext>
            </a:extLst>
          </p:cNvPr>
          <p:cNvSpPr txBox="1"/>
          <p:nvPr/>
        </p:nvSpPr>
        <p:spPr>
          <a:xfrm>
            <a:off x="0" y="2276872"/>
            <a:ext cx="630019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Salvação disponível a todos </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CaixaDeTexto 1">
            <a:extLst>
              <a:ext uri="{FF2B5EF4-FFF2-40B4-BE49-F238E27FC236}">
                <a16:creationId xmlns:a16="http://schemas.microsoft.com/office/drawing/2014/main" id="{742EBAE9-D028-4528-80D6-C769FEC2BB6E}"/>
              </a:ext>
            </a:extLst>
          </p:cNvPr>
          <p:cNvSpPr txBox="1">
            <a:spLocks noChangeArrowheads="1"/>
          </p:cNvSpPr>
          <p:nvPr/>
        </p:nvSpPr>
        <p:spPr bwMode="auto">
          <a:xfrm>
            <a:off x="4572000" y="2420938"/>
            <a:ext cx="433705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amor de Deus não é exclusivista e nem seletivo. Deus ama incondicionalmente toda humanidade. Quando Ele olha amorosamente para o planeta Terra e todos os seus moradores são objeto de Sua misericórdia e Seu perdão.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aixaDeTexto 1">
            <a:extLst>
              <a:ext uri="{FF2B5EF4-FFF2-40B4-BE49-F238E27FC236}">
                <a16:creationId xmlns:a16="http://schemas.microsoft.com/office/drawing/2014/main" id="{08417644-44F7-4228-9C6C-454280944F57}"/>
              </a:ext>
            </a:extLst>
          </p:cNvPr>
          <p:cNvSpPr txBox="1">
            <a:spLocks noChangeArrowheads="1"/>
          </p:cNvSpPr>
          <p:nvPr/>
        </p:nvSpPr>
        <p:spPr bwMode="auto">
          <a:xfrm>
            <a:off x="4716463" y="2852738"/>
            <a:ext cx="41211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Ninguém, por mais pecador que seja está fora e impossibilitado de ser alcançado pelo amor de Deus “Por que Deus amou o mundo de tal maneira que deu o Seu Filho Unigênito” (Jo 3:16).</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93119F2-D8A6-4CB8-9512-EDA97B49B87C}"/>
              </a:ext>
            </a:extLst>
          </p:cNvPr>
          <p:cNvSpPr txBox="1"/>
          <p:nvPr/>
        </p:nvSpPr>
        <p:spPr>
          <a:xfrm>
            <a:off x="0" y="2060848"/>
            <a:ext cx="6300192"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Sacrifício por todos</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aixaDeTexto 1">
            <a:extLst>
              <a:ext uri="{FF2B5EF4-FFF2-40B4-BE49-F238E27FC236}">
                <a16:creationId xmlns:a16="http://schemas.microsoft.com/office/drawing/2014/main" id="{943B21C0-1CEE-45F0-85E2-397ED4896A12}"/>
              </a:ext>
            </a:extLst>
          </p:cNvPr>
          <p:cNvSpPr txBox="1">
            <a:spLocks noChangeArrowheads="1"/>
          </p:cNvSpPr>
          <p:nvPr/>
        </p:nvSpPr>
        <p:spPr bwMode="auto">
          <a:xfrm>
            <a:off x="3995738" y="2133600"/>
            <a:ext cx="49133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 Quando Cristo foi pregado na Cruz, estava pensando na salvação de toda a humanidade. O sacrifício de Cristo teve efeitos mundiais.  Considerando que a visão de resgate espiritual da humanidade seja de abrangência mundial, é natural que o sacrifício que garante tal resgate também o seja.</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257303E-763D-455F-BD56-88142218A4F1}"/>
              </a:ext>
            </a:extLst>
          </p:cNvPr>
          <p:cNvSpPr txBox="1"/>
          <p:nvPr/>
        </p:nvSpPr>
        <p:spPr>
          <a:xfrm>
            <a:off x="0" y="2060848"/>
            <a:ext cx="5940152"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effectLst>
                  <a:outerShdw blurRad="38100" dist="38100" dir="2700000" algn="tl">
                    <a:srgbClr val="000000"/>
                  </a:outerShdw>
                </a:effectLst>
              </a:rPr>
              <a:t>Missão Mundial da Igreja</a:t>
            </a:r>
          </a:p>
          <a:p>
            <a:pPr algn="ctr" fontAlgn="auto">
              <a:spcBef>
                <a:spcPts val="0"/>
              </a:spcBef>
              <a:spcAft>
                <a:spcPts val="0"/>
              </a:spcAft>
              <a:defRPr/>
            </a:pPr>
            <a:r>
              <a:rPr lang="pt-BR" sz="4000" b="1" dirty="0">
                <a:effectLst>
                  <a:outerShdw blurRad="38100" dist="38100" dir="2700000" algn="tl">
                    <a:srgbClr val="000000"/>
                  </a:outerShdw>
                </a:effectLst>
              </a:rPr>
              <a:t>de Deus</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aixaDeTexto 1">
            <a:extLst>
              <a:ext uri="{FF2B5EF4-FFF2-40B4-BE49-F238E27FC236}">
                <a16:creationId xmlns:a16="http://schemas.microsoft.com/office/drawing/2014/main" id="{F81B9D20-A9E8-4523-BE3A-E249469801FC}"/>
              </a:ext>
            </a:extLst>
          </p:cNvPr>
          <p:cNvSpPr txBox="1">
            <a:spLocks noChangeArrowheads="1"/>
          </p:cNvSpPr>
          <p:nvPr/>
        </p:nvSpPr>
        <p:spPr bwMode="auto">
          <a:xfrm>
            <a:off x="179388" y="1989138"/>
            <a:ext cx="49133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 Tendo como pano de fundo o Grande Conflito, devemos entender que o papel da igreja de Deus é de proclamar a tríplice mensagem angélica de Apocalipse 14 a toda criatura, língua e povo. </a:t>
            </a:r>
          </a:p>
        </p:txBody>
      </p:sp>
    </p:spTree>
  </p:cSld>
  <p:clrMapOvr>
    <a:masterClrMapping/>
  </p:clrMapOvr>
  <p:transition spd="med">
    <p:fade/>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813</Words>
  <Application>Microsoft Office PowerPoint</Application>
  <PresentationFormat>Apresentação na tela (4:3)</PresentationFormat>
  <Paragraphs>36</Paragraphs>
  <Slides>27</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Calibri</vt:lpstr>
      <vt:lpstr>Arial</vt:lpstr>
      <vt:lpstr>Arial Black</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SM1141-SM1154</dc:title>
  <dc:subject>SM-COMUNHAO E PROFECIA</dc:subject>
  <dc:creator>Pr. MARCELO AUGUSTO DE CARVALHO</dc:creator>
  <cp:keywords>www.4tons.com</cp:keywords>
  <dc:description>COMÉRCIO PROIBIDO. USO PESSOAL</dc:description>
  <cp:lastModifiedBy>Pr. Marcelo Carvalho</cp:lastModifiedBy>
  <cp:revision>64</cp:revision>
  <dcterms:created xsi:type="dcterms:W3CDTF">2013-09-16T12:41:59Z</dcterms:created>
  <dcterms:modified xsi:type="dcterms:W3CDTF">2019-10-21T12:40:44Z</dcterms:modified>
  <cp:category>SM-JORANDA ESPIRITUAL 5</cp:category>
</cp:coreProperties>
</file>