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0" r:id="rId4"/>
    <p:sldId id="299" r:id="rId5"/>
    <p:sldId id="298"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82"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36" autoAdjust="0"/>
  </p:normalViewPr>
  <p:slideViewPr>
    <p:cSldViewPr>
      <p:cViewPr varScale="1">
        <p:scale>
          <a:sx n="45" d="100"/>
          <a:sy n="45" d="100"/>
        </p:scale>
        <p:origin x="19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DFDF234E-13C3-4826-AACD-6F9FD0746A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id="{3438AFD3-7652-4927-B9A7-9DC6BD11D7A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C905221-7AE9-49DF-8A5F-2E047DFA5F7E}"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810CA5D2-CF71-4000-A2B9-6D3FB477AD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07DBFD5C-2B67-40F4-A3D0-EDBDB62472C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73514EA0-F005-4681-9C1E-AB90AEF8C95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40C324F9-3F76-4E90-8CE4-5EF405EC298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0899781-F24A-40CC-AD40-4472EEE7F257}"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a:extLst>
              <a:ext uri="{FF2B5EF4-FFF2-40B4-BE49-F238E27FC236}">
                <a16:creationId xmlns:a16="http://schemas.microsoft.com/office/drawing/2014/main" id="{34D0EF6C-1B9E-4B32-8E54-6C05CB8B8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a:extLst>
              <a:ext uri="{FF2B5EF4-FFF2-40B4-BE49-F238E27FC236}">
                <a16:creationId xmlns:a16="http://schemas.microsoft.com/office/drawing/2014/main" id="{CED69009-753B-463D-B2C7-C4B38D937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a:latin typeface="Trebuchet MS" panose="020B0603020202020204" pitchFamily="34" charset="0"/>
              </a:rPr>
              <a:t>www.4tons.com</a:t>
            </a:r>
          </a:p>
          <a:p>
            <a:pPr algn="ctr">
              <a:spcBef>
                <a:spcPct val="0"/>
              </a:spcBef>
            </a:pPr>
            <a:r>
              <a:rPr lang="pt-BR" altLang="pt-BR" b="1">
                <a:latin typeface="Trebuchet MS" panose="020B0603020202020204" pitchFamily="34" charset="0"/>
              </a:rPr>
              <a:t>Pr. Marcelo Augusto de Carvalho</a:t>
            </a:r>
          </a:p>
        </p:txBody>
      </p:sp>
      <p:sp>
        <p:nvSpPr>
          <p:cNvPr id="22532" name="Espaço Reservado para Número de Slide 3">
            <a:extLst>
              <a:ext uri="{FF2B5EF4-FFF2-40B4-BE49-F238E27FC236}">
                <a16:creationId xmlns:a16="http://schemas.microsoft.com/office/drawing/2014/main" id="{4EFA396D-D6FC-475D-B119-EC64ADA7FE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78016F-8219-493B-9B76-98D658534966}" type="slidenum">
              <a:rPr lang="pt-BR" altLang="pt-BR"/>
              <a:pPr/>
              <a:t>1</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9C8572C-D441-401F-B857-58D34C944B4A}"/>
              </a:ext>
            </a:extLst>
          </p:cNvPr>
          <p:cNvSpPr>
            <a:spLocks noGrp="1"/>
          </p:cNvSpPr>
          <p:nvPr>
            <p:ph type="dt" sz="half" idx="10"/>
          </p:nvPr>
        </p:nvSpPr>
        <p:spPr/>
        <p:txBody>
          <a:bodyPr/>
          <a:lstStyle>
            <a:lvl1pPr>
              <a:defRPr/>
            </a:lvl1pPr>
          </a:lstStyle>
          <a:p>
            <a:pPr>
              <a:defRPr/>
            </a:pPr>
            <a:fld id="{EC62E222-55FF-4843-9B7F-B3A6F1256F3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19F2935A-1953-4B85-9F4F-1555532C367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8A15A24-8104-4DA8-9229-BC621EFA30B7}"/>
              </a:ext>
            </a:extLst>
          </p:cNvPr>
          <p:cNvSpPr>
            <a:spLocks noGrp="1"/>
          </p:cNvSpPr>
          <p:nvPr>
            <p:ph type="sldNum" sz="quarter" idx="12"/>
          </p:nvPr>
        </p:nvSpPr>
        <p:spPr/>
        <p:txBody>
          <a:bodyPr/>
          <a:lstStyle>
            <a:lvl1pPr>
              <a:defRPr/>
            </a:lvl1pPr>
          </a:lstStyle>
          <a:p>
            <a:fld id="{D9111129-7EB1-4159-8E76-5218B1FC135D}" type="slidenum">
              <a:rPr lang="pt-BR" altLang="pt-BR"/>
              <a:pPr/>
              <a:t>‹nº›</a:t>
            </a:fld>
            <a:endParaRPr lang="pt-BR" altLang="pt-BR"/>
          </a:p>
        </p:txBody>
      </p:sp>
    </p:spTree>
    <p:extLst>
      <p:ext uri="{BB962C8B-B14F-4D97-AF65-F5344CB8AC3E}">
        <p14:creationId xmlns:p14="http://schemas.microsoft.com/office/powerpoint/2010/main" val="375483722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80F6D97-20D7-496D-BCB6-E4F3BE8213E1}"/>
              </a:ext>
            </a:extLst>
          </p:cNvPr>
          <p:cNvSpPr>
            <a:spLocks noGrp="1"/>
          </p:cNvSpPr>
          <p:nvPr>
            <p:ph type="dt" sz="half" idx="10"/>
          </p:nvPr>
        </p:nvSpPr>
        <p:spPr/>
        <p:txBody>
          <a:bodyPr/>
          <a:lstStyle>
            <a:lvl1pPr>
              <a:defRPr/>
            </a:lvl1pPr>
          </a:lstStyle>
          <a:p>
            <a:pPr>
              <a:defRPr/>
            </a:pPr>
            <a:fld id="{C18FCC9B-0026-47D6-81BC-EEF7FADE996A}"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A00F2A43-59F6-4D6E-9946-54819BBA0D3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6ACC5B43-0F04-4EFB-B124-6D0BE5D631E7}"/>
              </a:ext>
            </a:extLst>
          </p:cNvPr>
          <p:cNvSpPr>
            <a:spLocks noGrp="1"/>
          </p:cNvSpPr>
          <p:nvPr>
            <p:ph type="sldNum" sz="quarter" idx="12"/>
          </p:nvPr>
        </p:nvSpPr>
        <p:spPr/>
        <p:txBody>
          <a:bodyPr/>
          <a:lstStyle>
            <a:lvl1pPr>
              <a:defRPr/>
            </a:lvl1pPr>
          </a:lstStyle>
          <a:p>
            <a:fld id="{30DBEE40-6C1D-4C17-A348-19C4382A4D6A}" type="slidenum">
              <a:rPr lang="pt-BR" altLang="pt-BR"/>
              <a:pPr/>
              <a:t>‹nº›</a:t>
            </a:fld>
            <a:endParaRPr lang="pt-BR" altLang="pt-BR"/>
          </a:p>
        </p:txBody>
      </p:sp>
    </p:spTree>
    <p:extLst>
      <p:ext uri="{BB962C8B-B14F-4D97-AF65-F5344CB8AC3E}">
        <p14:creationId xmlns:p14="http://schemas.microsoft.com/office/powerpoint/2010/main" val="27356952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BA62EF-9477-42BC-A7CA-EE3508F6BE44}"/>
              </a:ext>
            </a:extLst>
          </p:cNvPr>
          <p:cNvSpPr>
            <a:spLocks noGrp="1"/>
          </p:cNvSpPr>
          <p:nvPr>
            <p:ph type="dt" sz="half" idx="10"/>
          </p:nvPr>
        </p:nvSpPr>
        <p:spPr/>
        <p:txBody>
          <a:bodyPr/>
          <a:lstStyle>
            <a:lvl1pPr>
              <a:defRPr/>
            </a:lvl1pPr>
          </a:lstStyle>
          <a:p>
            <a:pPr>
              <a:defRPr/>
            </a:pPr>
            <a:fld id="{8E3E73BB-B6E2-4A48-A47A-74F78DCC8073}"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018BEEA8-E820-4416-BD88-FB0EE78D528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7C350BD-9BB4-43F0-8ACE-1D83BD77F20D}"/>
              </a:ext>
            </a:extLst>
          </p:cNvPr>
          <p:cNvSpPr>
            <a:spLocks noGrp="1"/>
          </p:cNvSpPr>
          <p:nvPr>
            <p:ph type="sldNum" sz="quarter" idx="12"/>
          </p:nvPr>
        </p:nvSpPr>
        <p:spPr/>
        <p:txBody>
          <a:bodyPr/>
          <a:lstStyle>
            <a:lvl1pPr>
              <a:defRPr/>
            </a:lvl1pPr>
          </a:lstStyle>
          <a:p>
            <a:fld id="{19A0689C-7142-4535-953E-BF9AFD8ED186}" type="slidenum">
              <a:rPr lang="pt-BR" altLang="pt-BR"/>
              <a:pPr/>
              <a:t>‹nº›</a:t>
            </a:fld>
            <a:endParaRPr lang="pt-BR" altLang="pt-BR"/>
          </a:p>
        </p:txBody>
      </p:sp>
    </p:spTree>
    <p:extLst>
      <p:ext uri="{BB962C8B-B14F-4D97-AF65-F5344CB8AC3E}">
        <p14:creationId xmlns:p14="http://schemas.microsoft.com/office/powerpoint/2010/main" val="272222316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593D5FF-578F-4DED-A7AF-3BC19054D5C9}"/>
              </a:ext>
            </a:extLst>
          </p:cNvPr>
          <p:cNvSpPr>
            <a:spLocks noGrp="1"/>
          </p:cNvSpPr>
          <p:nvPr>
            <p:ph type="dt" sz="half" idx="10"/>
          </p:nvPr>
        </p:nvSpPr>
        <p:spPr/>
        <p:txBody>
          <a:bodyPr/>
          <a:lstStyle>
            <a:lvl1pPr>
              <a:defRPr/>
            </a:lvl1pPr>
          </a:lstStyle>
          <a:p>
            <a:pPr>
              <a:defRPr/>
            </a:pPr>
            <a:fld id="{D6539637-97A2-44B1-A85E-1F0F13624361}"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1AAA126-33E5-403B-A3C1-BE325E52A37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269AADB-7214-4963-A90F-A5E3B9FCEED6}"/>
              </a:ext>
            </a:extLst>
          </p:cNvPr>
          <p:cNvSpPr>
            <a:spLocks noGrp="1"/>
          </p:cNvSpPr>
          <p:nvPr>
            <p:ph type="sldNum" sz="quarter" idx="12"/>
          </p:nvPr>
        </p:nvSpPr>
        <p:spPr/>
        <p:txBody>
          <a:bodyPr/>
          <a:lstStyle>
            <a:lvl1pPr>
              <a:defRPr/>
            </a:lvl1pPr>
          </a:lstStyle>
          <a:p>
            <a:fld id="{C4B992BD-E0BA-40B6-A963-5CF4EC545647}" type="slidenum">
              <a:rPr lang="pt-BR" altLang="pt-BR"/>
              <a:pPr/>
              <a:t>‹nº›</a:t>
            </a:fld>
            <a:endParaRPr lang="pt-BR" altLang="pt-BR"/>
          </a:p>
        </p:txBody>
      </p:sp>
    </p:spTree>
    <p:extLst>
      <p:ext uri="{BB962C8B-B14F-4D97-AF65-F5344CB8AC3E}">
        <p14:creationId xmlns:p14="http://schemas.microsoft.com/office/powerpoint/2010/main" val="10244436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36E3040D-C2F2-4075-A047-F4144BCB03D7}"/>
              </a:ext>
            </a:extLst>
          </p:cNvPr>
          <p:cNvSpPr>
            <a:spLocks noGrp="1"/>
          </p:cNvSpPr>
          <p:nvPr>
            <p:ph type="dt" sz="half" idx="10"/>
          </p:nvPr>
        </p:nvSpPr>
        <p:spPr/>
        <p:txBody>
          <a:bodyPr/>
          <a:lstStyle>
            <a:lvl1pPr>
              <a:defRPr/>
            </a:lvl1pPr>
          </a:lstStyle>
          <a:p>
            <a:pPr>
              <a:defRPr/>
            </a:pPr>
            <a:fld id="{4AE4431C-B4EA-4566-9257-62D30E3AB0A3}"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301731A3-25FA-40C6-92E1-651F8B05B75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1605E212-5EFB-4ACE-96FA-4566730145A0}"/>
              </a:ext>
            </a:extLst>
          </p:cNvPr>
          <p:cNvSpPr>
            <a:spLocks noGrp="1"/>
          </p:cNvSpPr>
          <p:nvPr>
            <p:ph type="sldNum" sz="quarter" idx="12"/>
          </p:nvPr>
        </p:nvSpPr>
        <p:spPr/>
        <p:txBody>
          <a:bodyPr/>
          <a:lstStyle>
            <a:lvl1pPr>
              <a:defRPr/>
            </a:lvl1pPr>
          </a:lstStyle>
          <a:p>
            <a:fld id="{94BAC0BD-9E72-4F81-951C-EA7A293E601E}" type="slidenum">
              <a:rPr lang="pt-BR" altLang="pt-BR"/>
              <a:pPr/>
              <a:t>‹nº›</a:t>
            </a:fld>
            <a:endParaRPr lang="pt-BR" altLang="pt-BR"/>
          </a:p>
        </p:txBody>
      </p:sp>
    </p:spTree>
    <p:extLst>
      <p:ext uri="{BB962C8B-B14F-4D97-AF65-F5344CB8AC3E}">
        <p14:creationId xmlns:p14="http://schemas.microsoft.com/office/powerpoint/2010/main" val="13805369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17914E22-A936-4B1A-8EA9-C88F70EB44CE}"/>
              </a:ext>
            </a:extLst>
          </p:cNvPr>
          <p:cNvSpPr>
            <a:spLocks noGrp="1"/>
          </p:cNvSpPr>
          <p:nvPr>
            <p:ph type="dt" sz="half" idx="10"/>
          </p:nvPr>
        </p:nvSpPr>
        <p:spPr/>
        <p:txBody>
          <a:bodyPr/>
          <a:lstStyle>
            <a:lvl1pPr>
              <a:defRPr/>
            </a:lvl1pPr>
          </a:lstStyle>
          <a:p>
            <a:pPr>
              <a:defRPr/>
            </a:pPr>
            <a:fld id="{B4A76023-7723-455B-816E-7E630BC4B035}"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AF28B033-BB3F-4A39-8892-4738B56E168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67C9B55E-50A0-4D98-B193-D6CE950597A8}"/>
              </a:ext>
            </a:extLst>
          </p:cNvPr>
          <p:cNvSpPr>
            <a:spLocks noGrp="1"/>
          </p:cNvSpPr>
          <p:nvPr>
            <p:ph type="sldNum" sz="quarter" idx="12"/>
          </p:nvPr>
        </p:nvSpPr>
        <p:spPr/>
        <p:txBody>
          <a:bodyPr/>
          <a:lstStyle>
            <a:lvl1pPr>
              <a:defRPr/>
            </a:lvl1pPr>
          </a:lstStyle>
          <a:p>
            <a:fld id="{6D03D029-25E0-42F9-8E38-FD7F1F7F9234}" type="slidenum">
              <a:rPr lang="pt-BR" altLang="pt-BR"/>
              <a:pPr/>
              <a:t>‹nº›</a:t>
            </a:fld>
            <a:endParaRPr lang="pt-BR" altLang="pt-BR"/>
          </a:p>
        </p:txBody>
      </p:sp>
    </p:spTree>
    <p:extLst>
      <p:ext uri="{BB962C8B-B14F-4D97-AF65-F5344CB8AC3E}">
        <p14:creationId xmlns:p14="http://schemas.microsoft.com/office/powerpoint/2010/main" val="9759838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56709929-A9CD-4138-9818-149B897C4240}"/>
              </a:ext>
            </a:extLst>
          </p:cNvPr>
          <p:cNvSpPr>
            <a:spLocks noGrp="1"/>
          </p:cNvSpPr>
          <p:nvPr>
            <p:ph type="dt" sz="half" idx="10"/>
          </p:nvPr>
        </p:nvSpPr>
        <p:spPr/>
        <p:txBody>
          <a:bodyPr/>
          <a:lstStyle>
            <a:lvl1pPr>
              <a:defRPr/>
            </a:lvl1pPr>
          </a:lstStyle>
          <a:p>
            <a:pPr>
              <a:defRPr/>
            </a:pPr>
            <a:fld id="{6CD9F2CF-EBEC-47FF-96B9-CC765F988E5B}"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64942A1D-5B81-429D-B1CE-2E770072D57A}"/>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019B12C9-40D0-4E15-908A-82B7FB55033C}"/>
              </a:ext>
            </a:extLst>
          </p:cNvPr>
          <p:cNvSpPr>
            <a:spLocks noGrp="1"/>
          </p:cNvSpPr>
          <p:nvPr>
            <p:ph type="sldNum" sz="quarter" idx="12"/>
          </p:nvPr>
        </p:nvSpPr>
        <p:spPr/>
        <p:txBody>
          <a:bodyPr/>
          <a:lstStyle>
            <a:lvl1pPr>
              <a:defRPr/>
            </a:lvl1pPr>
          </a:lstStyle>
          <a:p>
            <a:fld id="{DE1923F5-82C9-4C5E-B2AB-94AC852F75B7}" type="slidenum">
              <a:rPr lang="pt-BR" altLang="pt-BR"/>
              <a:pPr/>
              <a:t>‹nº›</a:t>
            </a:fld>
            <a:endParaRPr lang="pt-BR" altLang="pt-BR"/>
          </a:p>
        </p:txBody>
      </p:sp>
    </p:spTree>
    <p:extLst>
      <p:ext uri="{BB962C8B-B14F-4D97-AF65-F5344CB8AC3E}">
        <p14:creationId xmlns:p14="http://schemas.microsoft.com/office/powerpoint/2010/main" val="11077609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478DA6DA-93DA-42E9-A664-5BB13EFAB75C}"/>
              </a:ext>
            </a:extLst>
          </p:cNvPr>
          <p:cNvSpPr>
            <a:spLocks noGrp="1"/>
          </p:cNvSpPr>
          <p:nvPr>
            <p:ph type="dt" sz="half" idx="10"/>
          </p:nvPr>
        </p:nvSpPr>
        <p:spPr/>
        <p:txBody>
          <a:bodyPr/>
          <a:lstStyle>
            <a:lvl1pPr>
              <a:defRPr/>
            </a:lvl1pPr>
          </a:lstStyle>
          <a:p>
            <a:pPr>
              <a:defRPr/>
            </a:pPr>
            <a:fld id="{274C435C-F0F1-4659-A8BE-608B357D841D}"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23942885-5EB0-431C-BEB9-2A838A0C96D3}"/>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78D69D7B-FD6F-40AD-A123-4214BC420F70}"/>
              </a:ext>
            </a:extLst>
          </p:cNvPr>
          <p:cNvSpPr>
            <a:spLocks noGrp="1"/>
          </p:cNvSpPr>
          <p:nvPr>
            <p:ph type="sldNum" sz="quarter" idx="12"/>
          </p:nvPr>
        </p:nvSpPr>
        <p:spPr/>
        <p:txBody>
          <a:bodyPr/>
          <a:lstStyle>
            <a:lvl1pPr>
              <a:defRPr/>
            </a:lvl1pPr>
          </a:lstStyle>
          <a:p>
            <a:fld id="{FE954F33-C6F4-41FE-90B2-6924F290BF87}" type="slidenum">
              <a:rPr lang="pt-BR" altLang="pt-BR"/>
              <a:pPr/>
              <a:t>‹nº›</a:t>
            </a:fld>
            <a:endParaRPr lang="pt-BR" altLang="pt-BR"/>
          </a:p>
        </p:txBody>
      </p:sp>
    </p:spTree>
    <p:extLst>
      <p:ext uri="{BB962C8B-B14F-4D97-AF65-F5344CB8AC3E}">
        <p14:creationId xmlns:p14="http://schemas.microsoft.com/office/powerpoint/2010/main" val="31498286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11BAC5B-14BC-48C1-8645-5B4E7A0E5001}"/>
              </a:ext>
            </a:extLst>
          </p:cNvPr>
          <p:cNvSpPr>
            <a:spLocks noGrp="1"/>
          </p:cNvSpPr>
          <p:nvPr>
            <p:ph type="dt" sz="half" idx="10"/>
          </p:nvPr>
        </p:nvSpPr>
        <p:spPr/>
        <p:txBody>
          <a:bodyPr/>
          <a:lstStyle>
            <a:lvl1pPr>
              <a:defRPr/>
            </a:lvl1pPr>
          </a:lstStyle>
          <a:p>
            <a:pPr>
              <a:defRPr/>
            </a:pPr>
            <a:fld id="{9F6EAC8B-29EC-4197-9AEC-C6EF4DD3FFEC}"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0AA0934B-9AAD-4815-9E6D-C8240735982B}"/>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D8B0AB7E-BFD9-4952-BCC5-FFD08DBBC437}"/>
              </a:ext>
            </a:extLst>
          </p:cNvPr>
          <p:cNvSpPr>
            <a:spLocks noGrp="1"/>
          </p:cNvSpPr>
          <p:nvPr>
            <p:ph type="sldNum" sz="quarter" idx="12"/>
          </p:nvPr>
        </p:nvSpPr>
        <p:spPr/>
        <p:txBody>
          <a:bodyPr/>
          <a:lstStyle>
            <a:lvl1pPr>
              <a:defRPr/>
            </a:lvl1pPr>
          </a:lstStyle>
          <a:p>
            <a:fld id="{70405FAA-85D1-4C14-8909-407539AE3E5E}" type="slidenum">
              <a:rPr lang="pt-BR" altLang="pt-BR"/>
              <a:pPr/>
              <a:t>‹nº›</a:t>
            </a:fld>
            <a:endParaRPr lang="pt-BR" altLang="pt-BR"/>
          </a:p>
        </p:txBody>
      </p:sp>
    </p:spTree>
    <p:extLst>
      <p:ext uri="{BB962C8B-B14F-4D97-AF65-F5344CB8AC3E}">
        <p14:creationId xmlns:p14="http://schemas.microsoft.com/office/powerpoint/2010/main" val="176311596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3BBCA7D7-287B-4164-95A2-4FFA4304658F}"/>
              </a:ext>
            </a:extLst>
          </p:cNvPr>
          <p:cNvSpPr>
            <a:spLocks noGrp="1"/>
          </p:cNvSpPr>
          <p:nvPr>
            <p:ph type="dt" sz="half" idx="10"/>
          </p:nvPr>
        </p:nvSpPr>
        <p:spPr/>
        <p:txBody>
          <a:bodyPr/>
          <a:lstStyle>
            <a:lvl1pPr>
              <a:defRPr/>
            </a:lvl1pPr>
          </a:lstStyle>
          <a:p>
            <a:pPr>
              <a:defRPr/>
            </a:pPr>
            <a:fld id="{D2366B7A-3A8B-4548-B1A9-60260311C8B6}"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96BE915C-DDA5-4488-A6EB-1B84A547E36C}"/>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FE74A404-F750-4552-A31C-028319CF0B88}"/>
              </a:ext>
            </a:extLst>
          </p:cNvPr>
          <p:cNvSpPr>
            <a:spLocks noGrp="1"/>
          </p:cNvSpPr>
          <p:nvPr>
            <p:ph type="sldNum" sz="quarter" idx="12"/>
          </p:nvPr>
        </p:nvSpPr>
        <p:spPr/>
        <p:txBody>
          <a:bodyPr/>
          <a:lstStyle>
            <a:lvl1pPr>
              <a:defRPr/>
            </a:lvl1pPr>
          </a:lstStyle>
          <a:p>
            <a:fld id="{0ECEFA45-8E8A-4780-BAB8-6153FA839D6D}" type="slidenum">
              <a:rPr lang="pt-BR" altLang="pt-BR"/>
              <a:pPr/>
              <a:t>‹nº›</a:t>
            </a:fld>
            <a:endParaRPr lang="pt-BR" altLang="pt-BR"/>
          </a:p>
        </p:txBody>
      </p:sp>
    </p:spTree>
    <p:extLst>
      <p:ext uri="{BB962C8B-B14F-4D97-AF65-F5344CB8AC3E}">
        <p14:creationId xmlns:p14="http://schemas.microsoft.com/office/powerpoint/2010/main" val="18698945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7016F489-6967-4568-858E-F4A461A6408B}"/>
              </a:ext>
            </a:extLst>
          </p:cNvPr>
          <p:cNvSpPr>
            <a:spLocks noGrp="1"/>
          </p:cNvSpPr>
          <p:nvPr>
            <p:ph type="dt" sz="half" idx="10"/>
          </p:nvPr>
        </p:nvSpPr>
        <p:spPr/>
        <p:txBody>
          <a:bodyPr/>
          <a:lstStyle>
            <a:lvl1pPr>
              <a:defRPr/>
            </a:lvl1pPr>
          </a:lstStyle>
          <a:p>
            <a:pPr>
              <a:defRPr/>
            </a:pPr>
            <a:fld id="{EF564A64-C120-4871-BD5F-22D94E02B325}"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63379174-1BDC-4D11-B52E-BBAD916358C6}"/>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CCBED7A-C11B-42E3-B82A-2398D54DAFEF}"/>
              </a:ext>
            </a:extLst>
          </p:cNvPr>
          <p:cNvSpPr>
            <a:spLocks noGrp="1"/>
          </p:cNvSpPr>
          <p:nvPr>
            <p:ph type="sldNum" sz="quarter" idx="12"/>
          </p:nvPr>
        </p:nvSpPr>
        <p:spPr/>
        <p:txBody>
          <a:bodyPr/>
          <a:lstStyle>
            <a:lvl1pPr>
              <a:defRPr/>
            </a:lvl1pPr>
          </a:lstStyle>
          <a:p>
            <a:fld id="{68D92EC5-114E-4251-BC4C-1B1E407DD1B6}" type="slidenum">
              <a:rPr lang="pt-BR" altLang="pt-BR"/>
              <a:pPr/>
              <a:t>‹nº›</a:t>
            </a:fld>
            <a:endParaRPr lang="pt-BR" altLang="pt-BR"/>
          </a:p>
        </p:txBody>
      </p:sp>
    </p:spTree>
    <p:extLst>
      <p:ext uri="{BB962C8B-B14F-4D97-AF65-F5344CB8AC3E}">
        <p14:creationId xmlns:p14="http://schemas.microsoft.com/office/powerpoint/2010/main" val="974574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B6887C06-F26D-48DF-9085-80318901BFB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Espaço Reservado para Texto 2">
            <a:extLst>
              <a:ext uri="{FF2B5EF4-FFF2-40B4-BE49-F238E27FC236}">
                <a16:creationId xmlns:a16="http://schemas.microsoft.com/office/drawing/2014/main" id="{32F97937-3C14-4D3B-954C-DBF39AA93A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AB8D5357-14CA-4C43-9141-63D944C14F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8C80A9-411A-40E0-AD2B-F41A50E72148}"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8A77ACD1-D0DD-41EE-8E4D-E83ADF4553D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8D2463AD-E9E0-408C-B8D0-5597867412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45D937A-6040-4D39-9788-74EE43A238E9}"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CaixaDeTexto 1">
            <a:extLst>
              <a:ext uri="{FF2B5EF4-FFF2-40B4-BE49-F238E27FC236}">
                <a16:creationId xmlns:a16="http://schemas.microsoft.com/office/drawing/2014/main" id="{75580E04-DEF8-46CD-B14B-44D60AD19A11}"/>
              </a:ext>
            </a:extLst>
          </p:cNvPr>
          <p:cNvSpPr txBox="1">
            <a:spLocks noChangeArrowheads="1"/>
          </p:cNvSpPr>
          <p:nvPr/>
        </p:nvSpPr>
        <p:spPr bwMode="auto">
          <a:xfrm>
            <a:off x="560388" y="1844675"/>
            <a:ext cx="41036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Observe que cada um dos dons da lista de Paulo, em 1 Coríntios 12:8-10 e 28, tinha um propósito claro e definido. Eles visavam atender às necessidades reais existentes.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aixaDeTexto 1">
            <a:extLst>
              <a:ext uri="{FF2B5EF4-FFF2-40B4-BE49-F238E27FC236}">
                <a16:creationId xmlns:a16="http://schemas.microsoft.com/office/drawing/2014/main" id="{3B82DF03-CEE5-46EE-A078-A01836E70877}"/>
              </a:ext>
            </a:extLst>
          </p:cNvPr>
          <p:cNvSpPr txBox="1">
            <a:spLocks noChangeArrowheads="1"/>
          </p:cNvSpPr>
          <p:nvPr/>
        </p:nvSpPr>
        <p:spPr bwMode="auto">
          <a:xfrm>
            <a:off x="755650" y="1484313"/>
            <a:ext cx="37449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concessão de dons é a maneira de nosso Pai Celestial edificar Sua igreja e capacitá-la para a tarefa da evangelização. É o método de Deus para atender Sua igreja no tempo do fim continua sendo o mesmo.</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aixaDeTexto 1">
            <a:extLst>
              <a:ext uri="{FF2B5EF4-FFF2-40B4-BE49-F238E27FC236}">
                <a16:creationId xmlns:a16="http://schemas.microsoft.com/office/drawing/2014/main" id="{AB2BC426-86D4-4EE5-AA2D-533351556629}"/>
              </a:ext>
            </a:extLst>
          </p:cNvPr>
          <p:cNvSpPr txBox="1">
            <a:spLocks noChangeArrowheads="1"/>
          </p:cNvSpPr>
          <p:nvPr/>
        </p:nvSpPr>
        <p:spPr bwMode="auto">
          <a:xfrm>
            <a:off x="684213" y="1268413"/>
            <a:ext cx="37433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Qual o propósito dos dons?  Eles eram concedidos para a capacitação dos discípulos de Cristo. Hoje, a igreja de nosso tempo também tem necessidade de discípulos em cuja vida se manifestem os dons do Espírito.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4E65D2-2EC5-466A-A0C0-67F74B973F65}"/>
              </a:ext>
            </a:extLst>
          </p:cNvPr>
          <p:cNvSpPr txBox="1"/>
          <p:nvPr/>
        </p:nvSpPr>
        <p:spPr>
          <a:xfrm>
            <a:off x="0" y="2060848"/>
            <a:ext cx="6444208"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pt-BR" sz="4000" b="1" dirty="0">
                <a:effectLst>
                  <a:outerShdw blurRad="38100" dist="38100" dir="2700000" algn="tl">
                    <a:srgbClr val="000000">
                      <a:alpha val="43137"/>
                    </a:srgbClr>
                  </a:outerShdw>
                </a:effectLst>
              </a:rPr>
              <a:t>Chamado para Ser Discípulo</a:t>
            </a:r>
            <a:endParaRPr lang="pt-BR" sz="4000" dirty="0">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aixaDeTexto 1">
            <a:extLst>
              <a:ext uri="{FF2B5EF4-FFF2-40B4-BE49-F238E27FC236}">
                <a16:creationId xmlns:a16="http://schemas.microsoft.com/office/drawing/2014/main" id="{14D3CB18-0A4A-4214-BFDB-FBB8652BC650}"/>
              </a:ext>
            </a:extLst>
          </p:cNvPr>
          <p:cNvSpPr txBox="1">
            <a:spLocks noChangeArrowheads="1"/>
          </p:cNvSpPr>
          <p:nvPr/>
        </p:nvSpPr>
        <p:spPr bwMode="auto">
          <a:xfrm>
            <a:off x="542925" y="1989138"/>
            <a:ext cx="4914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Deus o chama para ser discípulo. E o que é ser um discípulo? É alguém totalmente comprometido com Cristo. Você foi escolhido por Deus para um propósito especial.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aixaDeTexto 1">
            <a:extLst>
              <a:ext uri="{FF2B5EF4-FFF2-40B4-BE49-F238E27FC236}">
                <a16:creationId xmlns:a16="http://schemas.microsoft.com/office/drawing/2014/main" id="{8E31C09E-4A23-4D31-8A01-ADEDD4DC2CDC}"/>
              </a:ext>
            </a:extLst>
          </p:cNvPr>
          <p:cNvSpPr txBox="1">
            <a:spLocks noChangeArrowheads="1"/>
          </p:cNvSpPr>
          <p:nvPr/>
        </p:nvSpPr>
        <p:spPr bwMode="auto">
          <a:xfrm>
            <a:off x="539750" y="1125538"/>
            <a:ext cx="4913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Mestre nunca pediu a nós que fôssemos ao mundo e fizéssemos membros de igreja. Ele ordenou que fizéssemos discípulos (Mt 28:19-20). A evidência de que alguém é um discípulo é seu comprometimento com Cristo, e isso é explicitado mediante: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CC8BC645-2499-42CE-85B1-DC4F47F54FF8}"/>
              </a:ext>
            </a:extLst>
          </p:cNvPr>
          <p:cNvGrpSpPr>
            <a:grpSpLocks/>
          </p:cNvGrpSpPr>
          <p:nvPr/>
        </p:nvGrpSpPr>
        <p:grpSpPr bwMode="auto">
          <a:xfrm>
            <a:off x="158750" y="1701800"/>
            <a:ext cx="8589963" cy="1006475"/>
            <a:chOff x="159494" y="1702550"/>
            <a:chExt cx="8588968" cy="1006370"/>
          </a:xfrm>
        </p:grpSpPr>
        <p:sp>
          <p:nvSpPr>
            <p:cNvPr id="2" name="CaixaDeTexto 1">
              <a:extLst>
                <a:ext uri="{FF2B5EF4-FFF2-40B4-BE49-F238E27FC236}">
                  <a16:creationId xmlns:a16="http://schemas.microsoft.com/office/drawing/2014/main" id="{FCD45957-4088-41BF-9127-54B7C08C6A72}"/>
                </a:ext>
              </a:extLst>
            </p:cNvPr>
            <p:cNvSpPr txBox="1"/>
            <p:nvPr/>
          </p:nvSpPr>
          <p:spPr>
            <a:xfrm>
              <a:off x="719817" y="1970810"/>
              <a:ext cx="8028645"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Comunhão diária com Cristo</a:t>
              </a:r>
            </a:p>
          </p:txBody>
        </p:sp>
        <p:grpSp>
          <p:nvGrpSpPr>
            <p:cNvPr id="15385" name="Grupo 4">
              <a:extLst>
                <a:ext uri="{FF2B5EF4-FFF2-40B4-BE49-F238E27FC236}">
                  <a16:creationId xmlns:a16="http://schemas.microsoft.com/office/drawing/2014/main" id="{863CA3AC-C8BB-4C70-8988-33A094A482EB}"/>
                </a:ext>
              </a:extLst>
            </p:cNvPr>
            <p:cNvGrpSpPr>
              <a:grpSpLocks/>
            </p:cNvGrpSpPr>
            <p:nvPr/>
          </p:nvGrpSpPr>
          <p:grpSpPr bwMode="auto">
            <a:xfrm>
              <a:off x="159494" y="1702550"/>
              <a:ext cx="1006370" cy="1006370"/>
              <a:chOff x="251520" y="910462"/>
              <a:chExt cx="1006370" cy="1006370"/>
            </a:xfrm>
          </p:grpSpPr>
          <p:sp>
            <p:nvSpPr>
              <p:cNvPr id="4" name="Elipse 3">
                <a:extLst>
                  <a:ext uri="{FF2B5EF4-FFF2-40B4-BE49-F238E27FC236}">
                    <a16:creationId xmlns:a16="http://schemas.microsoft.com/office/drawing/2014/main" id="{A3CB5CEF-64C8-4E59-90E1-06D8F8EB1868}"/>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3" name="CaixaDeTexto 2">
                <a:extLst>
                  <a:ext uri="{FF2B5EF4-FFF2-40B4-BE49-F238E27FC236}">
                    <a16:creationId xmlns:a16="http://schemas.microsoft.com/office/drawing/2014/main" id="{2684ED1A-0646-4228-B6AC-71114ABD48F3}"/>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1</a:t>
                </a:r>
              </a:p>
            </p:txBody>
          </p:sp>
        </p:grpSp>
      </p:grpSp>
      <p:grpSp>
        <p:nvGrpSpPr>
          <p:cNvPr id="19" name="Grupo 18">
            <a:extLst>
              <a:ext uri="{FF2B5EF4-FFF2-40B4-BE49-F238E27FC236}">
                <a16:creationId xmlns:a16="http://schemas.microsoft.com/office/drawing/2014/main" id="{91FAD6B4-BF7F-45E9-B348-F16BFFB656C7}"/>
              </a:ext>
            </a:extLst>
          </p:cNvPr>
          <p:cNvGrpSpPr>
            <a:grpSpLocks/>
          </p:cNvGrpSpPr>
          <p:nvPr/>
        </p:nvGrpSpPr>
        <p:grpSpPr bwMode="auto">
          <a:xfrm>
            <a:off x="195263" y="2855913"/>
            <a:ext cx="8553450" cy="1006475"/>
            <a:chOff x="194627" y="2856420"/>
            <a:chExt cx="8553836" cy="1006370"/>
          </a:xfrm>
        </p:grpSpPr>
        <p:sp>
          <p:nvSpPr>
            <p:cNvPr id="6" name="CaixaDeTexto 5">
              <a:extLst>
                <a:ext uri="{FF2B5EF4-FFF2-40B4-BE49-F238E27FC236}">
                  <a16:creationId xmlns:a16="http://schemas.microsoft.com/office/drawing/2014/main" id="{9E6AED2A-5B78-4DF7-9F4A-9E0B934D84B2}"/>
                </a:ext>
              </a:extLst>
            </p:cNvPr>
            <p:cNvSpPr txBox="1"/>
            <p:nvPr/>
          </p:nvSpPr>
          <p:spPr>
            <a:xfrm>
              <a:off x="662960" y="2943723"/>
              <a:ext cx="8085503" cy="8317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Participação na missão de anunciar</a:t>
              </a:r>
            </a:p>
            <a:p>
              <a:pPr algn="ctr" fontAlgn="auto">
                <a:spcBef>
                  <a:spcPts val="0"/>
                </a:spcBef>
                <a:spcAft>
                  <a:spcPts val="0"/>
                </a:spcAft>
                <a:defRPr/>
              </a:pPr>
              <a:r>
                <a:rPr lang="pt-BR" sz="2400" b="1" dirty="0">
                  <a:latin typeface="Arial" pitchFamily="34" charset="0"/>
                  <a:cs typeface="Arial" pitchFamily="34" charset="0"/>
                </a:rPr>
                <a:t>o evangelho</a:t>
              </a:r>
            </a:p>
          </p:txBody>
        </p:sp>
        <p:grpSp>
          <p:nvGrpSpPr>
            <p:cNvPr id="15379" name="Grupo 6">
              <a:extLst>
                <a:ext uri="{FF2B5EF4-FFF2-40B4-BE49-F238E27FC236}">
                  <a16:creationId xmlns:a16="http://schemas.microsoft.com/office/drawing/2014/main" id="{E9CF7AC2-FD79-4810-840F-04511CCDF3C4}"/>
                </a:ext>
              </a:extLst>
            </p:cNvPr>
            <p:cNvGrpSpPr>
              <a:grpSpLocks/>
            </p:cNvGrpSpPr>
            <p:nvPr/>
          </p:nvGrpSpPr>
          <p:grpSpPr bwMode="auto">
            <a:xfrm>
              <a:off x="194627" y="2856420"/>
              <a:ext cx="1006370" cy="1006370"/>
              <a:chOff x="251520" y="910462"/>
              <a:chExt cx="1006370" cy="1006370"/>
            </a:xfrm>
          </p:grpSpPr>
          <p:sp>
            <p:nvSpPr>
              <p:cNvPr id="8" name="Elipse 7">
                <a:extLst>
                  <a:ext uri="{FF2B5EF4-FFF2-40B4-BE49-F238E27FC236}">
                    <a16:creationId xmlns:a16="http://schemas.microsoft.com/office/drawing/2014/main" id="{9F5608B4-DEAF-4375-81A1-AAF4CD979C80}"/>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9" name="CaixaDeTexto 8">
                <a:extLst>
                  <a:ext uri="{FF2B5EF4-FFF2-40B4-BE49-F238E27FC236}">
                    <a16:creationId xmlns:a16="http://schemas.microsoft.com/office/drawing/2014/main" id="{FFEED90D-D861-49B8-AEF0-F920CE346A9C}"/>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2</a:t>
                </a:r>
              </a:p>
            </p:txBody>
          </p:sp>
        </p:grpSp>
      </p:grpSp>
      <p:grpSp>
        <p:nvGrpSpPr>
          <p:cNvPr id="20" name="Grupo 19">
            <a:extLst>
              <a:ext uri="{FF2B5EF4-FFF2-40B4-BE49-F238E27FC236}">
                <a16:creationId xmlns:a16="http://schemas.microsoft.com/office/drawing/2014/main" id="{05E8D6A8-A1B2-419B-9868-C10C22510733}"/>
              </a:ext>
            </a:extLst>
          </p:cNvPr>
          <p:cNvGrpSpPr>
            <a:grpSpLocks/>
          </p:cNvGrpSpPr>
          <p:nvPr/>
        </p:nvGrpSpPr>
        <p:grpSpPr bwMode="auto">
          <a:xfrm>
            <a:off x="195263" y="4035425"/>
            <a:ext cx="8553450" cy="1006475"/>
            <a:chOff x="194627" y="4034823"/>
            <a:chExt cx="8553836" cy="1006370"/>
          </a:xfrm>
        </p:grpSpPr>
        <p:sp>
          <p:nvSpPr>
            <p:cNvPr id="10" name="CaixaDeTexto 9">
              <a:extLst>
                <a:ext uri="{FF2B5EF4-FFF2-40B4-BE49-F238E27FC236}">
                  <a16:creationId xmlns:a16="http://schemas.microsoft.com/office/drawing/2014/main" id="{5B971F61-825C-4A47-BE9A-4B189437B931}"/>
                </a:ext>
              </a:extLst>
            </p:cNvPr>
            <p:cNvSpPr txBox="1"/>
            <p:nvPr/>
          </p:nvSpPr>
          <p:spPr>
            <a:xfrm>
              <a:off x="635972" y="4334830"/>
              <a:ext cx="8112491"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Fidelidade na entrega dos dízimos e ofertas</a:t>
              </a:r>
            </a:p>
          </p:txBody>
        </p:sp>
        <p:grpSp>
          <p:nvGrpSpPr>
            <p:cNvPr id="15373" name="Grupo 10">
              <a:extLst>
                <a:ext uri="{FF2B5EF4-FFF2-40B4-BE49-F238E27FC236}">
                  <a16:creationId xmlns:a16="http://schemas.microsoft.com/office/drawing/2014/main" id="{0C5BDFA9-5309-4974-8343-C22960BF26E6}"/>
                </a:ext>
              </a:extLst>
            </p:cNvPr>
            <p:cNvGrpSpPr>
              <a:grpSpLocks/>
            </p:cNvGrpSpPr>
            <p:nvPr/>
          </p:nvGrpSpPr>
          <p:grpSpPr bwMode="auto">
            <a:xfrm>
              <a:off x="194627" y="4034823"/>
              <a:ext cx="1006370" cy="1006370"/>
              <a:chOff x="251520" y="910462"/>
              <a:chExt cx="1006370" cy="1006370"/>
            </a:xfrm>
          </p:grpSpPr>
          <p:sp>
            <p:nvSpPr>
              <p:cNvPr id="12" name="Elipse 11">
                <a:extLst>
                  <a:ext uri="{FF2B5EF4-FFF2-40B4-BE49-F238E27FC236}">
                    <a16:creationId xmlns:a16="http://schemas.microsoft.com/office/drawing/2014/main" id="{640EA6BA-E6EF-4ABB-8096-776E845163C5}"/>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3" name="CaixaDeTexto 12">
                <a:extLst>
                  <a:ext uri="{FF2B5EF4-FFF2-40B4-BE49-F238E27FC236}">
                    <a16:creationId xmlns:a16="http://schemas.microsoft.com/office/drawing/2014/main" id="{2D427CA7-75CE-41A9-AB4E-E0E7CAACAB49}"/>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3</a:t>
                </a:r>
              </a:p>
            </p:txBody>
          </p:sp>
        </p:grpSp>
      </p:grpSp>
      <p:grpSp>
        <p:nvGrpSpPr>
          <p:cNvPr id="21" name="Grupo 20">
            <a:extLst>
              <a:ext uri="{FF2B5EF4-FFF2-40B4-BE49-F238E27FC236}">
                <a16:creationId xmlns:a16="http://schemas.microsoft.com/office/drawing/2014/main" id="{A4A7A391-DE52-4FC1-9E98-B79E2E51F550}"/>
              </a:ext>
            </a:extLst>
          </p:cNvPr>
          <p:cNvGrpSpPr>
            <a:grpSpLocks/>
          </p:cNvGrpSpPr>
          <p:nvPr/>
        </p:nvGrpSpPr>
        <p:grpSpPr bwMode="auto">
          <a:xfrm>
            <a:off x="168275" y="5230813"/>
            <a:ext cx="8602663" cy="1006475"/>
            <a:chOff x="167733" y="5230942"/>
            <a:chExt cx="8602490" cy="1006370"/>
          </a:xfrm>
        </p:grpSpPr>
        <p:sp>
          <p:nvSpPr>
            <p:cNvPr id="14" name="CaixaDeTexto 13">
              <a:extLst>
                <a:ext uri="{FF2B5EF4-FFF2-40B4-BE49-F238E27FC236}">
                  <a16:creationId xmlns:a16="http://schemas.microsoft.com/office/drawing/2014/main" id="{4AB9B7D0-5610-453D-B2A0-7134FE434C5A}"/>
                </a:ext>
              </a:extLst>
            </p:cNvPr>
            <p:cNvSpPr txBox="1"/>
            <p:nvPr/>
          </p:nvSpPr>
          <p:spPr>
            <a:xfrm>
              <a:off x="720172" y="5332531"/>
              <a:ext cx="8050051" cy="8317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Cuidado com o corpo e desenvolvimento</a:t>
              </a:r>
            </a:p>
            <a:p>
              <a:pPr algn="ctr" fontAlgn="auto">
                <a:spcBef>
                  <a:spcPts val="0"/>
                </a:spcBef>
                <a:spcAft>
                  <a:spcPts val="0"/>
                </a:spcAft>
                <a:defRPr/>
              </a:pPr>
              <a:r>
                <a:rPr lang="pt-BR" sz="2400" b="1" dirty="0">
                  <a:latin typeface="Arial" pitchFamily="34" charset="0"/>
                  <a:cs typeface="Arial" pitchFamily="34" charset="0"/>
                </a:rPr>
                <a:t>de um estilo de vida saudável. </a:t>
              </a:r>
            </a:p>
          </p:txBody>
        </p:sp>
        <p:grpSp>
          <p:nvGrpSpPr>
            <p:cNvPr id="15367" name="Grupo 14">
              <a:extLst>
                <a:ext uri="{FF2B5EF4-FFF2-40B4-BE49-F238E27FC236}">
                  <a16:creationId xmlns:a16="http://schemas.microsoft.com/office/drawing/2014/main" id="{42021CFA-2A6A-4F5D-9B98-478B536A5CB2}"/>
                </a:ext>
              </a:extLst>
            </p:cNvPr>
            <p:cNvGrpSpPr>
              <a:grpSpLocks/>
            </p:cNvGrpSpPr>
            <p:nvPr/>
          </p:nvGrpSpPr>
          <p:grpSpPr bwMode="auto">
            <a:xfrm>
              <a:off x="167733" y="5230942"/>
              <a:ext cx="1006370" cy="1006370"/>
              <a:chOff x="251520" y="910462"/>
              <a:chExt cx="1006370" cy="1006370"/>
            </a:xfrm>
          </p:grpSpPr>
          <p:sp>
            <p:nvSpPr>
              <p:cNvPr id="16" name="Elipse 15">
                <a:extLst>
                  <a:ext uri="{FF2B5EF4-FFF2-40B4-BE49-F238E27FC236}">
                    <a16:creationId xmlns:a16="http://schemas.microsoft.com/office/drawing/2014/main" id="{8D86CF41-03D8-4EA9-A370-064C66E8CDE1}"/>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7" name="CaixaDeTexto 16">
                <a:extLst>
                  <a:ext uri="{FF2B5EF4-FFF2-40B4-BE49-F238E27FC236}">
                    <a16:creationId xmlns:a16="http://schemas.microsoft.com/office/drawing/2014/main" id="{0ECEA0DA-C53F-46BB-9B2E-9677C868E73C}"/>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4</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340AC97-3F5D-48B1-B744-9ECA19E89563}"/>
              </a:ext>
            </a:extLst>
          </p:cNvPr>
          <p:cNvSpPr txBox="1"/>
          <p:nvPr/>
        </p:nvSpPr>
        <p:spPr>
          <a:xfrm>
            <a:off x="0" y="2636912"/>
            <a:ext cx="6444208"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alpha val="43137"/>
                    </a:srgbClr>
                  </a:outerShdw>
                </a:effectLst>
              </a:rPr>
              <a:t>Marcas do Discípulo</a:t>
            </a:r>
            <a:endParaRPr lang="pt-BR" sz="4000" dirty="0">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aixaDeTexto 1">
            <a:extLst>
              <a:ext uri="{FF2B5EF4-FFF2-40B4-BE49-F238E27FC236}">
                <a16:creationId xmlns:a16="http://schemas.microsoft.com/office/drawing/2014/main" id="{DC24698A-DB8F-4FB5-BAB4-592467FEE0D0}"/>
              </a:ext>
            </a:extLst>
          </p:cNvPr>
          <p:cNvSpPr txBox="1">
            <a:spLocks noChangeArrowheads="1"/>
          </p:cNvSpPr>
          <p:nvPr/>
        </p:nvSpPr>
        <p:spPr bwMode="auto">
          <a:xfrm>
            <a:off x="539750" y="2133600"/>
            <a:ext cx="4913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Jesus apontou de maneira bem clara as características de um verdadeiro discípulo: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19ABF47-3265-4C87-9E3F-9894427AC862}"/>
              </a:ext>
            </a:extLst>
          </p:cNvPr>
          <p:cNvSpPr txBox="1"/>
          <p:nvPr/>
        </p:nvSpPr>
        <p:spPr>
          <a:xfrm>
            <a:off x="539750" y="2135188"/>
            <a:ext cx="8208963"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Ele nega-se a si mesmo e toma a sua cruz e segue a Cristo (</a:t>
            </a:r>
            <a:r>
              <a:rPr lang="pt-BR" sz="2400" b="1" dirty="0" err="1">
                <a:latin typeface="Arial" pitchFamily="34" charset="0"/>
                <a:cs typeface="Arial" pitchFamily="34" charset="0"/>
              </a:rPr>
              <a:t>Lc</a:t>
            </a:r>
            <a:r>
              <a:rPr lang="pt-BR" sz="2400" b="1" dirty="0">
                <a:latin typeface="Arial" pitchFamily="34" charset="0"/>
                <a:cs typeface="Arial" pitchFamily="34" charset="0"/>
              </a:rPr>
              <a:t> 9:23-25); </a:t>
            </a:r>
          </a:p>
        </p:txBody>
      </p:sp>
      <p:sp>
        <p:nvSpPr>
          <p:cNvPr id="3" name="CaixaDeTexto 2">
            <a:extLst>
              <a:ext uri="{FF2B5EF4-FFF2-40B4-BE49-F238E27FC236}">
                <a16:creationId xmlns:a16="http://schemas.microsoft.com/office/drawing/2014/main" id="{2144D380-EB04-4BAF-B457-EA3C13D2C0D6}"/>
              </a:ext>
            </a:extLst>
          </p:cNvPr>
          <p:cNvSpPr txBox="1"/>
          <p:nvPr/>
        </p:nvSpPr>
        <p:spPr>
          <a:xfrm>
            <a:off x="539750" y="3141663"/>
            <a:ext cx="8208963" cy="4603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Pratica os ensinos de Cristo (</a:t>
            </a:r>
            <a:r>
              <a:rPr lang="pt-BR" sz="2400" b="1" dirty="0" err="1">
                <a:latin typeface="Arial" pitchFamily="34" charset="0"/>
                <a:cs typeface="Arial" pitchFamily="34" charset="0"/>
              </a:rPr>
              <a:t>Jo</a:t>
            </a:r>
            <a:r>
              <a:rPr lang="pt-BR" sz="2400" b="1" dirty="0">
                <a:latin typeface="Arial" pitchFamily="34" charset="0"/>
                <a:cs typeface="Arial" pitchFamily="34" charset="0"/>
              </a:rPr>
              <a:t> 8:31);</a:t>
            </a:r>
          </a:p>
        </p:txBody>
      </p:sp>
      <p:sp>
        <p:nvSpPr>
          <p:cNvPr id="4" name="CaixaDeTexto 3">
            <a:extLst>
              <a:ext uri="{FF2B5EF4-FFF2-40B4-BE49-F238E27FC236}">
                <a16:creationId xmlns:a16="http://schemas.microsoft.com/office/drawing/2014/main" id="{5B1A7538-4BFC-4B54-90C3-76F959D160E6}"/>
              </a:ext>
            </a:extLst>
          </p:cNvPr>
          <p:cNvSpPr txBox="1"/>
          <p:nvPr/>
        </p:nvSpPr>
        <p:spPr>
          <a:xfrm>
            <a:off x="539750" y="3789363"/>
            <a:ext cx="8208963"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É dedicado ao evangelismo mundial (</a:t>
            </a:r>
            <a:r>
              <a:rPr lang="pt-BR" sz="2400" b="1" dirty="0" err="1">
                <a:latin typeface="Arial" pitchFamily="34" charset="0"/>
                <a:cs typeface="Arial" pitchFamily="34" charset="0"/>
              </a:rPr>
              <a:t>Mt</a:t>
            </a:r>
            <a:r>
              <a:rPr lang="pt-BR" sz="2400" b="1" dirty="0">
                <a:latin typeface="Arial" pitchFamily="34" charset="0"/>
                <a:cs typeface="Arial" pitchFamily="34" charset="0"/>
              </a:rPr>
              <a:t> 9:36-38); ama os outros como Cristo ama (</a:t>
            </a:r>
            <a:r>
              <a:rPr lang="pt-BR" sz="2400" b="1" dirty="0" err="1">
                <a:latin typeface="Arial" pitchFamily="34" charset="0"/>
                <a:cs typeface="Arial" pitchFamily="34" charset="0"/>
              </a:rPr>
              <a:t>Jo</a:t>
            </a:r>
            <a:r>
              <a:rPr lang="pt-BR" sz="2400" b="1" dirty="0">
                <a:latin typeface="Arial" pitchFamily="34" charset="0"/>
                <a:cs typeface="Arial" pitchFamily="34" charset="0"/>
              </a:rPr>
              <a:t> 13:34-35);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389BC9F-3E35-4700-BD69-F4AC3451EB94}"/>
              </a:ext>
            </a:extLst>
          </p:cNvPr>
          <p:cNvSpPr txBox="1"/>
          <p:nvPr/>
        </p:nvSpPr>
        <p:spPr>
          <a:xfrm>
            <a:off x="539750" y="2135188"/>
            <a:ext cx="8208963"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Permanece em Cristo, sendo obediente e dando frutos (</a:t>
            </a:r>
            <a:r>
              <a:rPr lang="pt-BR" sz="2400" b="1" dirty="0" err="1">
                <a:latin typeface="Arial" pitchFamily="34" charset="0"/>
                <a:cs typeface="Arial" pitchFamily="34" charset="0"/>
              </a:rPr>
              <a:t>Jo</a:t>
            </a:r>
            <a:r>
              <a:rPr lang="pt-BR" sz="2400" b="1" dirty="0">
                <a:latin typeface="Arial" pitchFamily="34" charset="0"/>
                <a:cs typeface="Arial" pitchFamily="34" charset="0"/>
              </a:rPr>
              <a:t> 15:7-17);</a:t>
            </a:r>
          </a:p>
        </p:txBody>
      </p:sp>
      <p:sp>
        <p:nvSpPr>
          <p:cNvPr id="3" name="CaixaDeTexto 2">
            <a:extLst>
              <a:ext uri="{FF2B5EF4-FFF2-40B4-BE49-F238E27FC236}">
                <a16:creationId xmlns:a16="http://schemas.microsoft.com/office/drawing/2014/main" id="{663D959F-E5DC-4F04-A8CE-28BEB0F24F6D}"/>
              </a:ext>
            </a:extLst>
          </p:cNvPr>
          <p:cNvSpPr txBox="1"/>
          <p:nvPr/>
        </p:nvSpPr>
        <p:spPr>
          <a:xfrm>
            <a:off x="539750" y="3141663"/>
            <a:ext cx="8208963" cy="4603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É totalmente comprometido com Cristo (</a:t>
            </a:r>
            <a:r>
              <a:rPr lang="pt-BR" sz="2400" b="1" dirty="0" err="1">
                <a:latin typeface="Arial" pitchFamily="34" charset="0"/>
                <a:cs typeface="Arial" pitchFamily="34" charset="0"/>
              </a:rPr>
              <a:t>Lc</a:t>
            </a:r>
            <a:r>
              <a:rPr lang="pt-BR" sz="2400" b="1" dirty="0">
                <a:latin typeface="Arial" pitchFamily="34" charset="0"/>
                <a:cs typeface="Arial" pitchFamily="34" charset="0"/>
              </a:rPr>
              <a:t> 14:25-35).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aixaDeTexto 1">
            <a:extLst>
              <a:ext uri="{FF2B5EF4-FFF2-40B4-BE49-F238E27FC236}">
                <a16:creationId xmlns:a16="http://schemas.microsoft.com/office/drawing/2014/main" id="{B06C4C07-7047-4714-9BDD-1821D2454477}"/>
              </a:ext>
            </a:extLst>
          </p:cNvPr>
          <p:cNvSpPr txBox="1">
            <a:spLocks noChangeArrowheads="1"/>
          </p:cNvSpPr>
          <p:nvPr/>
        </p:nvSpPr>
        <p:spPr bwMode="auto">
          <a:xfrm>
            <a:off x="323850" y="1700213"/>
            <a:ext cx="49133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Essas características só serão vistas no discípulo que renova o  seu interior  a cada dia pelo poder do Espírito Santo. Sem essa renovação diária,  nosso coração se volta para o mal e deixamos de ser discípulos.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4690CD6-CB76-4FB5-8705-04936A33BD87}"/>
              </a:ext>
            </a:extLst>
          </p:cNvPr>
          <p:cNvSpPr txBox="1"/>
          <p:nvPr/>
        </p:nvSpPr>
        <p:spPr>
          <a:xfrm>
            <a:off x="0" y="2996952"/>
            <a:ext cx="8028384"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I. Teologia do Discipulado e a Manifestação dos Dons Espirituais</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2A65EB-92DE-41C4-ACDB-07C389A627D9}"/>
              </a:ext>
            </a:extLst>
          </p:cNvPr>
          <p:cNvSpPr txBox="1"/>
          <p:nvPr/>
        </p:nvSpPr>
        <p:spPr>
          <a:xfrm>
            <a:off x="0" y="2060848"/>
            <a:ext cx="594015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alpha val="43137"/>
                    </a:srgbClr>
                  </a:outerShdw>
                </a:effectLst>
              </a:rPr>
              <a:t>A Igreja Primitiva</a:t>
            </a:r>
            <a:endParaRPr lang="pt-BR" sz="4000" dirty="0">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aixaDeTexto 1">
            <a:extLst>
              <a:ext uri="{FF2B5EF4-FFF2-40B4-BE49-F238E27FC236}">
                <a16:creationId xmlns:a16="http://schemas.microsoft.com/office/drawing/2014/main" id="{AA803EA0-B37A-403C-AC13-9C2C2775272C}"/>
              </a:ext>
            </a:extLst>
          </p:cNvPr>
          <p:cNvSpPr txBox="1">
            <a:spLocks noChangeArrowheads="1"/>
          </p:cNvSpPr>
          <p:nvPr/>
        </p:nvSpPr>
        <p:spPr bwMode="auto">
          <a:xfrm>
            <a:off x="179388" y="1125538"/>
            <a:ext cx="49133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plano de evangelização de Deus para a Igreja primitiva estava fundamentado em dois pilares: o discipulado e a manifestação dos dons espirituais. Bem, vamos então definir o que são os carismas e o que vem a ser o discipulado.</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aixaDeTexto 1">
            <a:extLst>
              <a:ext uri="{FF2B5EF4-FFF2-40B4-BE49-F238E27FC236}">
                <a16:creationId xmlns:a16="http://schemas.microsoft.com/office/drawing/2014/main" id="{94BDC00E-ED69-4F2D-AB48-6F5C18757427}"/>
              </a:ext>
            </a:extLst>
          </p:cNvPr>
          <p:cNvSpPr txBox="1">
            <a:spLocks noChangeArrowheads="1"/>
          </p:cNvSpPr>
          <p:nvPr/>
        </p:nvSpPr>
        <p:spPr bwMode="auto">
          <a:xfrm>
            <a:off x="250825" y="1125538"/>
            <a:ext cx="49149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Palavra de Deus indica que as igrejas do tempo dos primeiros cristãos foram comunidades carismáticas.  O apóstolo Paulo via cada cristão como um membro ativo do corpo de Cristo (1Co 12:7).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aixaDeTexto 1">
            <a:extLst>
              <a:ext uri="{FF2B5EF4-FFF2-40B4-BE49-F238E27FC236}">
                <a16:creationId xmlns:a16="http://schemas.microsoft.com/office/drawing/2014/main" id="{3D95A924-D2ED-4AAE-8D29-26E9406BDAB2}"/>
              </a:ext>
            </a:extLst>
          </p:cNvPr>
          <p:cNvSpPr txBox="1">
            <a:spLocks noChangeArrowheads="1"/>
          </p:cNvSpPr>
          <p:nvPr/>
        </p:nvSpPr>
        <p:spPr bwMode="auto">
          <a:xfrm>
            <a:off x="323850" y="1989138"/>
            <a:ext cx="8569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000" b="1">
                <a:latin typeface="Arial" panose="020B0604020202020204" pitchFamily="34" charset="0"/>
              </a:rPr>
              <a:t>Os problemas revelam que a igreja de Corinto tinha necessidades que precisavam ser supridas. Como resolver os problemas? Paulo não apresentou uma lista de dons de forma isolada do que acontecia na igreja. Cada dom que aparece na lista tinha objetivos específicos para resolver aqueles problemas. Então Paulo menciona os nove dons.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FEA56075-BE74-40BA-8F17-D72B019FC0C6}"/>
              </a:ext>
            </a:extLst>
          </p:cNvPr>
          <p:cNvGrpSpPr>
            <a:grpSpLocks/>
          </p:cNvGrpSpPr>
          <p:nvPr/>
        </p:nvGrpSpPr>
        <p:grpSpPr bwMode="auto">
          <a:xfrm>
            <a:off x="250825" y="911225"/>
            <a:ext cx="3529013" cy="1004888"/>
            <a:chOff x="251520" y="910462"/>
            <a:chExt cx="3528392" cy="1006370"/>
          </a:xfrm>
        </p:grpSpPr>
        <p:sp>
          <p:nvSpPr>
            <p:cNvPr id="2" name="CaixaDeTexto 1">
              <a:extLst>
                <a:ext uri="{FF2B5EF4-FFF2-40B4-BE49-F238E27FC236}">
                  <a16:creationId xmlns:a16="http://schemas.microsoft.com/office/drawing/2014/main" id="{033A573D-BEC0-4C3C-8B9E-54DE28AF6407}"/>
                </a:ext>
              </a:extLst>
            </p:cNvPr>
            <p:cNvSpPr txBox="1"/>
            <p:nvPr/>
          </p:nvSpPr>
          <p:spPr>
            <a:xfrm>
              <a:off x="899106" y="1196633"/>
              <a:ext cx="2880806" cy="46105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Sabedoria</a:t>
              </a:r>
            </a:p>
          </p:txBody>
        </p:sp>
        <p:grpSp>
          <p:nvGrpSpPr>
            <p:cNvPr id="7200" name="Grupo 4">
              <a:extLst>
                <a:ext uri="{FF2B5EF4-FFF2-40B4-BE49-F238E27FC236}">
                  <a16:creationId xmlns:a16="http://schemas.microsoft.com/office/drawing/2014/main" id="{A6A09094-4924-4F60-AB01-247ED5A35CCA}"/>
                </a:ext>
              </a:extLst>
            </p:cNvPr>
            <p:cNvGrpSpPr>
              <a:grpSpLocks/>
            </p:cNvGrpSpPr>
            <p:nvPr/>
          </p:nvGrpSpPr>
          <p:grpSpPr bwMode="auto">
            <a:xfrm>
              <a:off x="251520" y="910462"/>
              <a:ext cx="1006370" cy="1006370"/>
              <a:chOff x="251520" y="910462"/>
              <a:chExt cx="1006370" cy="1006370"/>
            </a:xfrm>
          </p:grpSpPr>
          <p:sp>
            <p:nvSpPr>
              <p:cNvPr id="4" name="Elipse 3">
                <a:extLst>
                  <a:ext uri="{FF2B5EF4-FFF2-40B4-BE49-F238E27FC236}">
                    <a16:creationId xmlns:a16="http://schemas.microsoft.com/office/drawing/2014/main" id="{69294EDD-DF0E-4DED-AE09-46BE70280676}"/>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3" name="CaixaDeTexto 2">
                <a:extLst>
                  <a:ext uri="{FF2B5EF4-FFF2-40B4-BE49-F238E27FC236}">
                    <a16:creationId xmlns:a16="http://schemas.microsoft.com/office/drawing/2014/main" id="{42D2D9CB-AB30-4FF1-928A-8584A30B76CD}"/>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1</a:t>
                </a:r>
              </a:p>
            </p:txBody>
          </p:sp>
        </p:grpSp>
      </p:grpSp>
      <p:grpSp>
        <p:nvGrpSpPr>
          <p:cNvPr id="23" name="Grupo 22">
            <a:extLst>
              <a:ext uri="{FF2B5EF4-FFF2-40B4-BE49-F238E27FC236}">
                <a16:creationId xmlns:a16="http://schemas.microsoft.com/office/drawing/2014/main" id="{B0FA1B7D-6FF7-447A-B01D-2E606EE81301}"/>
              </a:ext>
            </a:extLst>
          </p:cNvPr>
          <p:cNvGrpSpPr>
            <a:grpSpLocks/>
          </p:cNvGrpSpPr>
          <p:nvPr/>
        </p:nvGrpSpPr>
        <p:grpSpPr bwMode="auto">
          <a:xfrm>
            <a:off x="971550" y="1801813"/>
            <a:ext cx="5040313" cy="1006475"/>
            <a:chOff x="971600" y="1801488"/>
            <a:chExt cx="5040560" cy="1006370"/>
          </a:xfrm>
        </p:grpSpPr>
        <p:sp>
          <p:nvSpPr>
            <p:cNvPr id="6" name="CaixaDeTexto 5">
              <a:extLst>
                <a:ext uri="{FF2B5EF4-FFF2-40B4-BE49-F238E27FC236}">
                  <a16:creationId xmlns:a16="http://schemas.microsoft.com/office/drawing/2014/main" id="{90EF4A9F-279F-44E6-999C-184731B91F76}"/>
                </a:ext>
              </a:extLst>
            </p:cNvPr>
            <p:cNvSpPr txBox="1"/>
            <p:nvPr/>
          </p:nvSpPr>
          <p:spPr>
            <a:xfrm>
              <a:off x="1619332" y="2087208"/>
              <a:ext cx="4392828"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Palavra de conhecimento</a:t>
              </a:r>
            </a:p>
          </p:txBody>
        </p:sp>
        <p:grpSp>
          <p:nvGrpSpPr>
            <p:cNvPr id="7194" name="Grupo 6">
              <a:extLst>
                <a:ext uri="{FF2B5EF4-FFF2-40B4-BE49-F238E27FC236}">
                  <a16:creationId xmlns:a16="http://schemas.microsoft.com/office/drawing/2014/main" id="{D020099B-E9FD-4478-B055-3D31C63CF713}"/>
                </a:ext>
              </a:extLst>
            </p:cNvPr>
            <p:cNvGrpSpPr>
              <a:grpSpLocks/>
            </p:cNvGrpSpPr>
            <p:nvPr/>
          </p:nvGrpSpPr>
          <p:grpSpPr bwMode="auto">
            <a:xfrm>
              <a:off x="971600" y="1801488"/>
              <a:ext cx="1006370" cy="1006370"/>
              <a:chOff x="251520" y="910462"/>
              <a:chExt cx="1006370" cy="1006370"/>
            </a:xfrm>
          </p:grpSpPr>
          <p:sp>
            <p:nvSpPr>
              <p:cNvPr id="8" name="Elipse 7">
                <a:extLst>
                  <a:ext uri="{FF2B5EF4-FFF2-40B4-BE49-F238E27FC236}">
                    <a16:creationId xmlns:a16="http://schemas.microsoft.com/office/drawing/2014/main" id="{FC9E9FC7-D151-47E7-8DB5-350C6FE6EC0D}"/>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9" name="CaixaDeTexto 8">
                <a:extLst>
                  <a:ext uri="{FF2B5EF4-FFF2-40B4-BE49-F238E27FC236}">
                    <a16:creationId xmlns:a16="http://schemas.microsoft.com/office/drawing/2014/main" id="{72213E12-BE50-4F53-8B80-4151F35940B1}"/>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2</a:t>
                </a:r>
              </a:p>
            </p:txBody>
          </p:sp>
        </p:grpSp>
      </p:grpSp>
      <p:grpSp>
        <p:nvGrpSpPr>
          <p:cNvPr id="24" name="Grupo 23">
            <a:extLst>
              <a:ext uri="{FF2B5EF4-FFF2-40B4-BE49-F238E27FC236}">
                <a16:creationId xmlns:a16="http://schemas.microsoft.com/office/drawing/2014/main" id="{4A78CC1A-E0DE-433D-8B34-572EB3CCC78F}"/>
              </a:ext>
            </a:extLst>
          </p:cNvPr>
          <p:cNvGrpSpPr>
            <a:grpSpLocks/>
          </p:cNvGrpSpPr>
          <p:nvPr/>
        </p:nvGrpSpPr>
        <p:grpSpPr bwMode="auto">
          <a:xfrm>
            <a:off x="1692275" y="2716213"/>
            <a:ext cx="2663825" cy="1006475"/>
            <a:chOff x="1691680" y="2716769"/>
            <a:chExt cx="2664296" cy="1006370"/>
          </a:xfrm>
        </p:grpSpPr>
        <p:sp>
          <p:nvSpPr>
            <p:cNvPr id="10" name="CaixaDeTexto 9">
              <a:extLst>
                <a:ext uri="{FF2B5EF4-FFF2-40B4-BE49-F238E27FC236}">
                  <a16:creationId xmlns:a16="http://schemas.microsoft.com/office/drawing/2014/main" id="{941D4B21-16B9-4641-A38D-D533A15671DB}"/>
                </a:ext>
              </a:extLst>
            </p:cNvPr>
            <p:cNvSpPr txBox="1"/>
            <p:nvPr/>
          </p:nvSpPr>
          <p:spPr>
            <a:xfrm>
              <a:off x="2339495" y="3002489"/>
              <a:ext cx="2016481"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Fé</a:t>
              </a:r>
            </a:p>
          </p:txBody>
        </p:sp>
        <p:grpSp>
          <p:nvGrpSpPr>
            <p:cNvPr id="7188" name="Grupo 10">
              <a:extLst>
                <a:ext uri="{FF2B5EF4-FFF2-40B4-BE49-F238E27FC236}">
                  <a16:creationId xmlns:a16="http://schemas.microsoft.com/office/drawing/2014/main" id="{60A5054D-AF7E-40EE-9B30-898F1A98B8DA}"/>
                </a:ext>
              </a:extLst>
            </p:cNvPr>
            <p:cNvGrpSpPr>
              <a:grpSpLocks/>
            </p:cNvGrpSpPr>
            <p:nvPr/>
          </p:nvGrpSpPr>
          <p:grpSpPr bwMode="auto">
            <a:xfrm>
              <a:off x="1691680" y="2716769"/>
              <a:ext cx="1006370" cy="1006370"/>
              <a:chOff x="251520" y="910462"/>
              <a:chExt cx="1006370" cy="1006370"/>
            </a:xfrm>
          </p:grpSpPr>
          <p:sp>
            <p:nvSpPr>
              <p:cNvPr id="12" name="Elipse 11">
                <a:extLst>
                  <a:ext uri="{FF2B5EF4-FFF2-40B4-BE49-F238E27FC236}">
                    <a16:creationId xmlns:a16="http://schemas.microsoft.com/office/drawing/2014/main" id="{AD999E7F-1E77-4FF4-9AEB-57D278F8356B}"/>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3" name="CaixaDeTexto 12">
                <a:extLst>
                  <a:ext uri="{FF2B5EF4-FFF2-40B4-BE49-F238E27FC236}">
                    <a16:creationId xmlns:a16="http://schemas.microsoft.com/office/drawing/2014/main" id="{C62984B4-C0BC-41B3-A171-58DBEA374129}"/>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3</a:t>
                </a:r>
              </a:p>
            </p:txBody>
          </p:sp>
        </p:grpSp>
      </p:grpSp>
      <p:grpSp>
        <p:nvGrpSpPr>
          <p:cNvPr id="25" name="Grupo 24">
            <a:extLst>
              <a:ext uri="{FF2B5EF4-FFF2-40B4-BE49-F238E27FC236}">
                <a16:creationId xmlns:a16="http://schemas.microsoft.com/office/drawing/2014/main" id="{34D2947F-A7CA-4BD0-BE36-E552013A4C3E}"/>
              </a:ext>
            </a:extLst>
          </p:cNvPr>
          <p:cNvGrpSpPr>
            <a:grpSpLocks/>
          </p:cNvGrpSpPr>
          <p:nvPr/>
        </p:nvGrpSpPr>
        <p:grpSpPr bwMode="auto">
          <a:xfrm>
            <a:off x="2568575" y="3624263"/>
            <a:ext cx="3587750" cy="1006475"/>
            <a:chOff x="2568782" y="3624909"/>
            <a:chExt cx="3587394" cy="1006370"/>
          </a:xfrm>
        </p:grpSpPr>
        <p:sp>
          <p:nvSpPr>
            <p:cNvPr id="14" name="CaixaDeTexto 13">
              <a:extLst>
                <a:ext uri="{FF2B5EF4-FFF2-40B4-BE49-F238E27FC236}">
                  <a16:creationId xmlns:a16="http://schemas.microsoft.com/office/drawing/2014/main" id="{B367AA34-E97E-4A37-BFB1-F5F3FA24B097}"/>
                </a:ext>
              </a:extLst>
            </p:cNvPr>
            <p:cNvSpPr txBox="1"/>
            <p:nvPr/>
          </p:nvSpPr>
          <p:spPr>
            <a:xfrm>
              <a:off x="3216418" y="3910629"/>
              <a:ext cx="2939758"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Dons de curar</a:t>
              </a:r>
            </a:p>
          </p:txBody>
        </p:sp>
        <p:grpSp>
          <p:nvGrpSpPr>
            <p:cNvPr id="7182" name="Grupo 14">
              <a:extLst>
                <a:ext uri="{FF2B5EF4-FFF2-40B4-BE49-F238E27FC236}">
                  <a16:creationId xmlns:a16="http://schemas.microsoft.com/office/drawing/2014/main" id="{27A500C7-5462-49DD-92C5-C91B975F57A3}"/>
                </a:ext>
              </a:extLst>
            </p:cNvPr>
            <p:cNvGrpSpPr>
              <a:grpSpLocks/>
            </p:cNvGrpSpPr>
            <p:nvPr/>
          </p:nvGrpSpPr>
          <p:grpSpPr bwMode="auto">
            <a:xfrm>
              <a:off x="2568782" y="3624909"/>
              <a:ext cx="1006370" cy="1006370"/>
              <a:chOff x="251520" y="910462"/>
              <a:chExt cx="1006370" cy="1006370"/>
            </a:xfrm>
          </p:grpSpPr>
          <p:sp>
            <p:nvSpPr>
              <p:cNvPr id="16" name="Elipse 15">
                <a:extLst>
                  <a:ext uri="{FF2B5EF4-FFF2-40B4-BE49-F238E27FC236}">
                    <a16:creationId xmlns:a16="http://schemas.microsoft.com/office/drawing/2014/main" id="{7E3FC4D9-A94F-4C24-9912-974045CEA733}"/>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7" name="CaixaDeTexto 16">
                <a:extLst>
                  <a:ext uri="{FF2B5EF4-FFF2-40B4-BE49-F238E27FC236}">
                    <a16:creationId xmlns:a16="http://schemas.microsoft.com/office/drawing/2014/main" id="{1BC6F592-B423-4695-96F6-D847C811E1F1}"/>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4</a:t>
                </a:r>
              </a:p>
            </p:txBody>
          </p:sp>
        </p:grpSp>
      </p:grpSp>
      <p:grpSp>
        <p:nvGrpSpPr>
          <p:cNvPr id="26" name="Grupo 25">
            <a:extLst>
              <a:ext uri="{FF2B5EF4-FFF2-40B4-BE49-F238E27FC236}">
                <a16:creationId xmlns:a16="http://schemas.microsoft.com/office/drawing/2014/main" id="{B682135B-592C-4D53-8451-38EE32456D77}"/>
              </a:ext>
            </a:extLst>
          </p:cNvPr>
          <p:cNvGrpSpPr>
            <a:grpSpLocks/>
          </p:cNvGrpSpPr>
          <p:nvPr/>
        </p:nvGrpSpPr>
        <p:grpSpPr bwMode="auto">
          <a:xfrm>
            <a:off x="3492500" y="4508500"/>
            <a:ext cx="4751388" cy="1006475"/>
            <a:chOff x="3491880" y="4509120"/>
            <a:chExt cx="4752528" cy="1006370"/>
          </a:xfrm>
        </p:grpSpPr>
        <p:sp>
          <p:nvSpPr>
            <p:cNvPr id="18" name="CaixaDeTexto 17">
              <a:extLst>
                <a:ext uri="{FF2B5EF4-FFF2-40B4-BE49-F238E27FC236}">
                  <a16:creationId xmlns:a16="http://schemas.microsoft.com/office/drawing/2014/main" id="{91F3C5BF-CBBA-47A5-84BD-ACB764E938BF}"/>
                </a:ext>
              </a:extLst>
            </p:cNvPr>
            <p:cNvSpPr txBox="1"/>
            <p:nvPr/>
          </p:nvSpPr>
          <p:spPr>
            <a:xfrm>
              <a:off x="4139735" y="4794840"/>
              <a:ext cx="4104673" cy="46191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Operações de milagres</a:t>
              </a:r>
            </a:p>
          </p:txBody>
        </p:sp>
        <p:grpSp>
          <p:nvGrpSpPr>
            <p:cNvPr id="7176" name="Grupo 18">
              <a:extLst>
                <a:ext uri="{FF2B5EF4-FFF2-40B4-BE49-F238E27FC236}">
                  <a16:creationId xmlns:a16="http://schemas.microsoft.com/office/drawing/2014/main" id="{4457A559-40E8-4F32-89FE-097F7CE7CEA3}"/>
                </a:ext>
              </a:extLst>
            </p:cNvPr>
            <p:cNvGrpSpPr>
              <a:grpSpLocks/>
            </p:cNvGrpSpPr>
            <p:nvPr/>
          </p:nvGrpSpPr>
          <p:grpSpPr bwMode="auto">
            <a:xfrm>
              <a:off x="3491880" y="4509120"/>
              <a:ext cx="1006370" cy="1006370"/>
              <a:chOff x="251520" y="910462"/>
              <a:chExt cx="1006370" cy="1006370"/>
            </a:xfrm>
          </p:grpSpPr>
          <p:sp>
            <p:nvSpPr>
              <p:cNvPr id="20" name="Elipse 19">
                <a:extLst>
                  <a:ext uri="{FF2B5EF4-FFF2-40B4-BE49-F238E27FC236}">
                    <a16:creationId xmlns:a16="http://schemas.microsoft.com/office/drawing/2014/main" id="{9BCA44F1-9434-4298-9D94-847D3BF2FBD3}"/>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21" name="CaixaDeTexto 20">
                <a:extLst>
                  <a:ext uri="{FF2B5EF4-FFF2-40B4-BE49-F238E27FC236}">
                    <a16:creationId xmlns:a16="http://schemas.microsoft.com/office/drawing/2014/main" id="{6B19EF24-9244-4D9D-8914-931DD06FA263}"/>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5</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593CCBC-CA5D-4815-A9B6-C86EE33FB1E2}"/>
              </a:ext>
            </a:extLst>
          </p:cNvPr>
          <p:cNvGrpSpPr>
            <a:grpSpLocks/>
          </p:cNvGrpSpPr>
          <p:nvPr/>
        </p:nvGrpSpPr>
        <p:grpSpPr bwMode="auto">
          <a:xfrm>
            <a:off x="250825" y="911225"/>
            <a:ext cx="3960813" cy="1004888"/>
            <a:chOff x="251520" y="910462"/>
            <a:chExt cx="3960440" cy="1006370"/>
          </a:xfrm>
        </p:grpSpPr>
        <p:sp>
          <p:nvSpPr>
            <p:cNvPr id="2" name="CaixaDeTexto 1">
              <a:extLst>
                <a:ext uri="{FF2B5EF4-FFF2-40B4-BE49-F238E27FC236}">
                  <a16:creationId xmlns:a16="http://schemas.microsoft.com/office/drawing/2014/main" id="{B0FAF2E0-7B0C-4762-886A-CDD0E499AE1D}"/>
                </a:ext>
              </a:extLst>
            </p:cNvPr>
            <p:cNvSpPr txBox="1"/>
            <p:nvPr/>
          </p:nvSpPr>
          <p:spPr>
            <a:xfrm>
              <a:off x="899159" y="1196633"/>
              <a:ext cx="3312801" cy="46105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Dom de profecia</a:t>
              </a:r>
            </a:p>
          </p:txBody>
        </p:sp>
        <p:grpSp>
          <p:nvGrpSpPr>
            <p:cNvPr id="8217" name="Grupo 4">
              <a:extLst>
                <a:ext uri="{FF2B5EF4-FFF2-40B4-BE49-F238E27FC236}">
                  <a16:creationId xmlns:a16="http://schemas.microsoft.com/office/drawing/2014/main" id="{F4FB0F98-0E1A-44EB-BABD-957D0E3854ED}"/>
                </a:ext>
              </a:extLst>
            </p:cNvPr>
            <p:cNvGrpSpPr>
              <a:grpSpLocks/>
            </p:cNvGrpSpPr>
            <p:nvPr/>
          </p:nvGrpSpPr>
          <p:grpSpPr bwMode="auto">
            <a:xfrm>
              <a:off x="251520" y="910462"/>
              <a:ext cx="1006370" cy="1006370"/>
              <a:chOff x="251520" y="910462"/>
              <a:chExt cx="1006370" cy="1006370"/>
            </a:xfrm>
          </p:grpSpPr>
          <p:sp>
            <p:nvSpPr>
              <p:cNvPr id="4" name="Elipse 3">
                <a:extLst>
                  <a:ext uri="{FF2B5EF4-FFF2-40B4-BE49-F238E27FC236}">
                    <a16:creationId xmlns:a16="http://schemas.microsoft.com/office/drawing/2014/main" id="{155F129E-35A2-41EC-AC73-17F54754AE14}"/>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3" name="CaixaDeTexto 2">
                <a:extLst>
                  <a:ext uri="{FF2B5EF4-FFF2-40B4-BE49-F238E27FC236}">
                    <a16:creationId xmlns:a16="http://schemas.microsoft.com/office/drawing/2014/main" id="{34A850F1-FCBA-411D-88A0-C7A1D020857C}"/>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6</a:t>
                </a:r>
              </a:p>
            </p:txBody>
          </p:sp>
        </p:grpSp>
      </p:grpSp>
      <p:grpSp>
        <p:nvGrpSpPr>
          <p:cNvPr id="19" name="Grupo 18">
            <a:extLst>
              <a:ext uri="{FF2B5EF4-FFF2-40B4-BE49-F238E27FC236}">
                <a16:creationId xmlns:a16="http://schemas.microsoft.com/office/drawing/2014/main" id="{CC8168FF-FE6D-485C-8EE4-FD0230CBA565}"/>
              </a:ext>
            </a:extLst>
          </p:cNvPr>
          <p:cNvGrpSpPr>
            <a:grpSpLocks/>
          </p:cNvGrpSpPr>
          <p:nvPr/>
        </p:nvGrpSpPr>
        <p:grpSpPr bwMode="auto">
          <a:xfrm>
            <a:off x="971550" y="1801813"/>
            <a:ext cx="5329238" cy="1006475"/>
            <a:chOff x="971600" y="1801488"/>
            <a:chExt cx="5328592" cy="1006370"/>
          </a:xfrm>
        </p:grpSpPr>
        <p:sp>
          <p:nvSpPr>
            <p:cNvPr id="6" name="CaixaDeTexto 5">
              <a:extLst>
                <a:ext uri="{FF2B5EF4-FFF2-40B4-BE49-F238E27FC236}">
                  <a16:creationId xmlns:a16="http://schemas.microsoft.com/office/drawing/2014/main" id="{16029608-5990-476C-BC8D-39B7074376EA}"/>
                </a:ext>
              </a:extLst>
            </p:cNvPr>
            <p:cNvSpPr txBox="1"/>
            <p:nvPr/>
          </p:nvSpPr>
          <p:spPr>
            <a:xfrm>
              <a:off x="1619221" y="2087208"/>
              <a:ext cx="4680971"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Discernimento de espíritos</a:t>
              </a:r>
            </a:p>
          </p:txBody>
        </p:sp>
        <p:grpSp>
          <p:nvGrpSpPr>
            <p:cNvPr id="8211" name="Grupo 6">
              <a:extLst>
                <a:ext uri="{FF2B5EF4-FFF2-40B4-BE49-F238E27FC236}">
                  <a16:creationId xmlns:a16="http://schemas.microsoft.com/office/drawing/2014/main" id="{30FD8AFE-44BD-4B7D-B67C-FEB41A60AD9E}"/>
                </a:ext>
              </a:extLst>
            </p:cNvPr>
            <p:cNvGrpSpPr>
              <a:grpSpLocks/>
            </p:cNvGrpSpPr>
            <p:nvPr/>
          </p:nvGrpSpPr>
          <p:grpSpPr bwMode="auto">
            <a:xfrm>
              <a:off x="971600" y="1801488"/>
              <a:ext cx="1006370" cy="1006370"/>
              <a:chOff x="251520" y="910462"/>
              <a:chExt cx="1006370" cy="1006370"/>
            </a:xfrm>
          </p:grpSpPr>
          <p:sp>
            <p:nvSpPr>
              <p:cNvPr id="8" name="Elipse 7">
                <a:extLst>
                  <a:ext uri="{FF2B5EF4-FFF2-40B4-BE49-F238E27FC236}">
                    <a16:creationId xmlns:a16="http://schemas.microsoft.com/office/drawing/2014/main" id="{961E7BD0-CFD5-4826-B32C-68DB02B5F4CB}"/>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9" name="CaixaDeTexto 8">
                <a:extLst>
                  <a:ext uri="{FF2B5EF4-FFF2-40B4-BE49-F238E27FC236}">
                    <a16:creationId xmlns:a16="http://schemas.microsoft.com/office/drawing/2014/main" id="{4EA7915F-AB8B-443B-8945-1C248AA8843D}"/>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7</a:t>
                </a:r>
              </a:p>
            </p:txBody>
          </p:sp>
        </p:grpSp>
      </p:grpSp>
      <p:grpSp>
        <p:nvGrpSpPr>
          <p:cNvPr id="20" name="Grupo 19">
            <a:extLst>
              <a:ext uri="{FF2B5EF4-FFF2-40B4-BE49-F238E27FC236}">
                <a16:creationId xmlns:a16="http://schemas.microsoft.com/office/drawing/2014/main" id="{DB443AAE-D357-450C-9A62-E9654885A575}"/>
              </a:ext>
            </a:extLst>
          </p:cNvPr>
          <p:cNvGrpSpPr>
            <a:grpSpLocks/>
          </p:cNvGrpSpPr>
          <p:nvPr/>
        </p:nvGrpSpPr>
        <p:grpSpPr bwMode="auto">
          <a:xfrm>
            <a:off x="1655763" y="2716213"/>
            <a:ext cx="4500562" cy="1006475"/>
            <a:chOff x="1656547" y="2716769"/>
            <a:chExt cx="4499629" cy="1006370"/>
          </a:xfrm>
        </p:grpSpPr>
        <p:sp>
          <p:nvSpPr>
            <p:cNvPr id="10" name="CaixaDeTexto 9">
              <a:extLst>
                <a:ext uri="{FF2B5EF4-FFF2-40B4-BE49-F238E27FC236}">
                  <a16:creationId xmlns:a16="http://schemas.microsoft.com/office/drawing/2014/main" id="{E2A86CAC-BC5E-41CC-90F1-9BA36471A2EF}"/>
                </a:ext>
              </a:extLst>
            </p:cNvPr>
            <p:cNvSpPr txBox="1"/>
            <p:nvPr/>
          </p:nvSpPr>
          <p:spPr>
            <a:xfrm>
              <a:off x="2339030" y="3002489"/>
              <a:ext cx="3817146"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Variedade de línguas</a:t>
              </a:r>
            </a:p>
          </p:txBody>
        </p:sp>
        <p:grpSp>
          <p:nvGrpSpPr>
            <p:cNvPr id="8205" name="Grupo 10">
              <a:extLst>
                <a:ext uri="{FF2B5EF4-FFF2-40B4-BE49-F238E27FC236}">
                  <a16:creationId xmlns:a16="http://schemas.microsoft.com/office/drawing/2014/main" id="{5535D330-E464-4F60-AC1A-06423FB5E431}"/>
                </a:ext>
              </a:extLst>
            </p:cNvPr>
            <p:cNvGrpSpPr>
              <a:grpSpLocks/>
            </p:cNvGrpSpPr>
            <p:nvPr/>
          </p:nvGrpSpPr>
          <p:grpSpPr bwMode="auto">
            <a:xfrm>
              <a:off x="1656547" y="2716769"/>
              <a:ext cx="1006370" cy="1006370"/>
              <a:chOff x="251520" y="910462"/>
              <a:chExt cx="1006370" cy="1006370"/>
            </a:xfrm>
          </p:grpSpPr>
          <p:sp>
            <p:nvSpPr>
              <p:cNvPr id="12" name="Elipse 11">
                <a:extLst>
                  <a:ext uri="{FF2B5EF4-FFF2-40B4-BE49-F238E27FC236}">
                    <a16:creationId xmlns:a16="http://schemas.microsoft.com/office/drawing/2014/main" id="{9B1B9D49-2430-4C55-9FFC-3B6CB32E39FE}"/>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3" name="CaixaDeTexto 12">
                <a:extLst>
                  <a:ext uri="{FF2B5EF4-FFF2-40B4-BE49-F238E27FC236}">
                    <a16:creationId xmlns:a16="http://schemas.microsoft.com/office/drawing/2014/main" id="{9E1B761B-8CB2-4BEA-BD41-C63A17240C78}"/>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8</a:t>
                </a:r>
              </a:p>
            </p:txBody>
          </p:sp>
        </p:grpSp>
      </p:grpSp>
      <p:grpSp>
        <p:nvGrpSpPr>
          <p:cNvPr id="21" name="Grupo 20">
            <a:extLst>
              <a:ext uri="{FF2B5EF4-FFF2-40B4-BE49-F238E27FC236}">
                <a16:creationId xmlns:a16="http://schemas.microsoft.com/office/drawing/2014/main" id="{D14453AF-C99A-4980-BE7A-B54BD8699994}"/>
              </a:ext>
            </a:extLst>
          </p:cNvPr>
          <p:cNvGrpSpPr>
            <a:grpSpLocks/>
          </p:cNvGrpSpPr>
          <p:nvPr/>
        </p:nvGrpSpPr>
        <p:grpSpPr bwMode="auto">
          <a:xfrm>
            <a:off x="2568575" y="3624263"/>
            <a:ext cx="5603875" cy="1006475"/>
            <a:chOff x="2568782" y="3624909"/>
            <a:chExt cx="5603618" cy="1006370"/>
          </a:xfrm>
        </p:grpSpPr>
        <p:sp>
          <p:nvSpPr>
            <p:cNvPr id="14" name="CaixaDeTexto 13">
              <a:extLst>
                <a:ext uri="{FF2B5EF4-FFF2-40B4-BE49-F238E27FC236}">
                  <a16:creationId xmlns:a16="http://schemas.microsoft.com/office/drawing/2014/main" id="{E6E95818-2E55-4BA5-8D58-4C7C69BA8130}"/>
                </a:ext>
              </a:extLst>
            </p:cNvPr>
            <p:cNvSpPr txBox="1"/>
            <p:nvPr/>
          </p:nvSpPr>
          <p:spPr>
            <a:xfrm>
              <a:off x="3216452" y="3910629"/>
              <a:ext cx="4955948" cy="46191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fontAlgn="auto">
                <a:spcBef>
                  <a:spcPts val="0"/>
                </a:spcBef>
                <a:spcAft>
                  <a:spcPts val="0"/>
                </a:spcAft>
                <a:defRPr/>
              </a:pPr>
              <a:r>
                <a:rPr lang="pt-BR" sz="2400" b="1" dirty="0">
                  <a:latin typeface="Arial" pitchFamily="34" charset="0"/>
                  <a:cs typeface="Arial" pitchFamily="34" charset="0"/>
                </a:rPr>
                <a:t>Capacidade de interpretá-las</a:t>
              </a:r>
            </a:p>
          </p:txBody>
        </p:sp>
        <p:grpSp>
          <p:nvGrpSpPr>
            <p:cNvPr id="8199" name="Grupo 14">
              <a:extLst>
                <a:ext uri="{FF2B5EF4-FFF2-40B4-BE49-F238E27FC236}">
                  <a16:creationId xmlns:a16="http://schemas.microsoft.com/office/drawing/2014/main" id="{DA9F8B63-25D6-46E3-9116-6A4E63DD9135}"/>
                </a:ext>
              </a:extLst>
            </p:cNvPr>
            <p:cNvGrpSpPr>
              <a:grpSpLocks/>
            </p:cNvGrpSpPr>
            <p:nvPr/>
          </p:nvGrpSpPr>
          <p:grpSpPr bwMode="auto">
            <a:xfrm>
              <a:off x="2568782" y="3624909"/>
              <a:ext cx="1006370" cy="1006370"/>
              <a:chOff x="251520" y="910462"/>
              <a:chExt cx="1006370" cy="1006370"/>
            </a:xfrm>
          </p:grpSpPr>
          <p:sp>
            <p:nvSpPr>
              <p:cNvPr id="16" name="Elipse 15">
                <a:extLst>
                  <a:ext uri="{FF2B5EF4-FFF2-40B4-BE49-F238E27FC236}">
                    <a16:creationId xmlns:a16="http://schemas.microsoft.com/office/drawing/2014/main" id="{CAA9F67B-25C7-466C-8F6F-2A2DA37581B3}"/>
                  </a:ext>
                </a:extLst>
              </p:cNvPr>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7" name="CaixaDeTexto 16">
                <a:extLst>
                  <a:ext uri="{FF2B5EF4-FFF2-40B4-BE49-F238E27FC236}">
                    <a16:creationId xmlns:a16="http://schemas.microsoft.com/office/drawing/2014/main" id="{B14A2F62-02A6-43C4-BC73-E1F741564AE1}"/>
                  </a:ext>
                </a:extLst>
              </p:cNvPr>
              <p:cNvSpPr txBox="1"/>
              <p:nvPr/>
            </p:nvSpPr>
            <p:spPr>
              <a:xfrm>
                <a:off x="251520" y="1012085"/>
                <a:ext cx="936104" cy="830997"/>
              </a:xfrm>
              <a:prstGeom prst="rect">
                <a:avLst/>
              </a:prstGeom>
              <a:noFill/>
            </p:spPr>
            <p:txBody>
              <a:bodyPr>
                <a:spAutoFit/>
              </a:bodyPr>
              <a:lstStyle/>
              <a:p>
                <a:pPr algn="ctr" fontAlgn="auto">
                  <a:spcBef>
                    <a:spcPts val="0"/>
                  </a:spcBef>
                  <a:spcAft>
                    <a:spcPts val="0"/>
                  </a:spcAft>
                  <a:defRPr/>
                </a:pPr>
                <a:r>
                  <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rPr>
                  <a:t>9</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545</Words>
  <Application>Microsoft Office PowerPoint</Application>
  <PresentationFormat>Apresentação na tela (4:3)</PresentationFormat>
  <Paragraphs>50</Paragraphs>
  <Slides>22</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Calibri</vt:lpstr>
      <vt:lpstr>Arial</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SM1141-SM1154</dc:title>
  <dc:subject>SM-COMUNHAO E PROFECIA</dc:subject>
  <dc:creator>Pr. MARCELO AUGUSTO DE CARVALHO</dc:creator>
  <cp:keywords>www.4tons.com</cp:keywords>
  <dc:description>COMÉRCIO PROIBIDO. USO PESSOAL</dc:description>
  <cp:lastModifiedBy>Pr. Marcelo Carvalho</cp:lastModifiedBy>
  <cp:revision>70</cp:revision>
  <dcterms:created xsi:type="dcterms:W3CDTF">2013-09-16T12:41:59Z</dcterms:created>
  <dcterms:modified xsi:type="dcterms:W3CDTF">2019-10-21T12:39:56Z</dcterms:modified>
  <cp:category>SM-JORANDA ESPIRITUAL 5</cp:category>
</cp:coreProperties>
</file>