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20" r:id="rId12"/>
    <p:sldId id="321" r:id="rId13"/>
    <p:sldId id="322" r:id="rId14"/>
    <p:sldId id="308" r:id="rId15"/>
    <p:sldId id="299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9" r:id="rId26"/>
    <p:sldId id="317" r:id="rId27"/>
    <p:sldId id="28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14" autoAdjust="0"/>
  </p:normalViewPr>
  <p:slideViewPr>
    <p:cSldViewPr>
      <p:cViewPr varScale="1">
        <p:scale>
          <a:sx n="46" d="100"/>
          <a:sy n="46" d="100"/>
        </p:scale>
        <p:origin x="18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7CE3C2B-726E-45D1-9FF3-FBB6387765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ADE3C-DB43-40DA-86E6-A1ED2FB27D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62166E-0B5F-4F63-8A35-62A067C0B98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993AAC1-CB80-4179-B5B8-7875200A2B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14C4423-7628-4403-946E-8C832F9DA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7BA76C-ACAE-439A-9D71-A13627C530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36483A-E289-43A4-AF4A-762C424E6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86D0A9-AB42-451C-B804-EA113B9862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98122A98-018B-41FD-A695-5A4E345F0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4C2D3228-9588-4DF5-B162-469B798C20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30214EC5-E75E-48CB-89C7-6339355BC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9B622D-E6B2-4F14-A88E-778CC5173642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5B62A-9D27-4D9A-A4B0-D3B0A9CD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9708-8921-4DF9-8C4A-A9415A807DA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CFDCAC-59DF-4FF1-91E9-CA435C4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D985B-612D-4D87-8309-0D5FEBB9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4298B-B0C0-4E3E-A69D-A68A544FC4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67425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38EF51-4A3D-4A66-AFDD-B8257309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79CB-7A67-4796-B694-9E036E17E08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C455B3-F3CD-499C-BEDF-B1313BF1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84896-162E-4041-B87C-C8E89F6A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A59BB-B76B-4DD7-8425-BC13B88C35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544715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CB297-3926-41A6-8A7A-0FB96C56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B4E2-93B9-4827-B9EF-A749CABA505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995640-17C1-456B-9B93-AB74BEAC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81A339-60EF-4B54-B0BD-D145677E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248AA-F607-428F-989F-0955EC6701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61017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6F717E-0F27-4DC2-B3F8-E60F1F27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A12D-9F5E-4D0E-B189-4CEFA58DC9C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963782-C759-45A7-89BB-8346245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37151-EBDC-4073-A90C-93C1F95B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64930-A74C-4AC4-9C09-3795EE3F98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96868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E94508-E8D4-48E6-B4DF-C4D84608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76CF-29F5-4D23-9E5C-D0B8D62DCEE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AE2A5-1211-4AE3-89B0-6F0308FA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05772-08FB-4107-84A4-456826C6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6B8BB-A269-435C-B9A9-CFEFD24784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21105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806AAF-79EC-4CA7-B95A-E0802D07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F41B-4CD8-401F-A1A9-D1C66909224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F7DE71B-5BDC-49DE-B158-92A20263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B325FB0-4F4E-4045-BAF1-ABBD3F75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F6491-397C-479B-B097-01F6C9040E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93930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D606A64-6A5F-4B3C-96C0-1FC1394A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B3B6-DA81-4C85-8D76-F36ADA91CB3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A8B0B85-D54B-4517-AD09-F33D9666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A6D8E81-9D36-4D05-8DBD-968006C1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27447-DCEA-4F78-A012-745EB6BBEA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94749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AE24A59-C29F-4536-BA6F-35FB750D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355A-C8D3-403F-82CB-8C9E7AFAF9B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26F2686-C0A4-451E-A0DC-75EBA2BC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36087E5-60FD-4248-941A-ABF1AD46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2E538-C1F0-44E4-9B22-460AEF2108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9969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640BD38-F1B9-47FC-9531-FE9C2127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5373-6319-4283-9149-EBF743D504B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C47F849-BCA1-4B59-A3D7-476D7730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6E7EF1D-7659-432B-9B87-76F8A8D6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CFA7-3812-4570-A223-C6B1DF4508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07844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3246229-2DAE-4F08-8F86-7BF59B46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6D1D-7C6B-4A38-B5FD-2C05C29AB07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BAABE6F-0995-4A3C-91EB-F416B011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7D11290-DD1A-4714-8AC1-EBB83F63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E3210-DFBD-4D58-BC96-B4A936D80F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09566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C83E6AA-77ED-4F76-87AB-9842202B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06BE-FB29-4D99-B68B-192504B7AFC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6D30D89-7DCB-4C05-9DB6-C68FCC3E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FE2FBAB-1792-4C78-84DB-440A9DD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28EDA-151F-40EE-800A-855D7D9B00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7257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A546E25-9D14-424F-96E4-78BA5DB0D1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AEAB5D4-5AE2-469C-BDDB-D1B3CF574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28675E-5797-4EFF-B151-681C8879F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F2F84-0BA9-462F-A92C-F4A0E611FB0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26FFF3-B247-4E67-AC21-B666E2091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FE1C78-C2C9-421A-8B59-570061243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240812-98AA-4847-9C58-F5082248B7A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1B339470-DF80-4C27-98D9-74E44C87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49688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Os futuristas dispensacionalistas representam um movimento religioso que acredita no fato de que Deus está nesse tempo do fim cumprindo Suas promessas para com o Israel literal, a partir de 14 de maio de 1948, quando foi feita por David Ben Gurion a leitura da Declaração de Independência, surgindo a nação dos israelitas – o Estado de Israel.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2C6AD126-A330-4822-BB91-27380F82E7A1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698625"/>
            <a:ext cx="7418387" cy="1108075"/>
            <a:chOff x="249368" y="1699207"/>
            <a:chExt cx="7418976" cy="1107996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B8264076-0707-4ABC-B4A6-070C8BB45EA8}"/>
                </a:ext>
              </a:extLst>
            </p:cNvPr>
            <p:cNvSpPr txBox="1"/>
            <p:nvPr/>
          </p:nvSpPr>
          <p:spPr>
            <a:xfrm>
              <a:off x="476398" y="2023034"/>
              <a:ext cx="7191946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“Arrebatamento Secreto” da igreja.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7CD33F7-D15F-4D02-B9DF-CD89A211D666}"/>
                </a:ext>
              </a:extLst>
            </p:cNvPr>
            <p:cNvSpPr txBox="1"/>
            <p:nvPr/>
          </p:nvSpPr>
          <p:spPr>
            <a:xfrm>
              <a:off x="249368" y="169920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E884BAD-1A4F-4EF6-801A-BC6C4DDC86F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36825"/>
            <a:ext cx="7416800" cy="1154113"/>
            <a:chOff x="251520" y="2537028"/>
            <a:chExt cx="7416824" cy="1154163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3BF521E-AB77-4C81-AC86-614AC87B386E}"/>
                </a:ext>
              </a:extLst>
            </p:cNvPr>
            <p:cNvSpPr txBox="1"/>
            <p:nvPr/>
          </p:nvSpPr>
          <p:spPr>
            <a:xfrm>
              <a:off x="478534" y="2860892"/>
              <a:ext cx="7189810" cy="8302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“Grande Tribulação” após 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arrebatamento secreto da igreja.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FF0676A-2A6C-4662-A3AB-3D74C6C44FE6}"/>
                </a:ext>
              </a:extLst>
            </p:cNvPr>
            <p:cNvSpPr txBox="1"/>
            <p:nvPr/>
          </p:nvSpPr>
          <p:spPr>
            <a:xfrm>
              <a:off x="251520" y="2537028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BDC0954-D69C-4188-808C-6D89A3C639D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644900"/>
            <a:ext cx="7416800" cy="1108075"/>
            <a:chOff x="251520" y="3645024"/>
            <a:chExt cx="7416824" cy="110799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6FEB98E-B0C8-41E0-95DC-8DDD61D1FE46}"/>
                </a:ext>
              </a:extLst>
            </p:cNvPr>
            <p:cNvSpPr txBox="1"/>
            <p:nvPr/>
          </p:nvSpPr>
          <p:spPr>
            <a:xfrm>
              <a:off x="478534" y="3968851"/>
              <a:ext cx="7189810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Sionismo.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821FA04-9C96-4A7D-BFB3-D362160618FB}"/>
                </a:ext>
              </a:extLst>
            </p:cNvPr>
            <p:cNvSpPr txBox="1"/>
            <p:nvPr/>
          </p:nvSpPr>
          <p:spPr>
            <a:xfrm>
              <a:off x="251520" y="364502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0245" name="CaixaDeTexto 6">
            <a:extLst>
              <a:ext uri="{FF2B5EF4-FFF2-40B4-BE49-F238E27FC236}">
                <a16:creationId xmlns:a16="http://schemas.microsoft.com/office/drawing/2014/main" id="{45097ABA-79A1-4DAC-AD62-81F329EE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3250"/>
            <a:ext cx="4608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/>
              <a:t>Principais ensinamentos dos dispensacionalistas: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029C214-8920-417E-B00A-FE35161450A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481513"/>
            <a:ext cx="7416800" cy="1108075"/>
            <a:chOff x="251520" y="4481244"/>
            <a:chExt cx="7416824" cy="1107996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DF5F632-A150-4A51-A02F-AC9B959C3982}"/>
                </a:ext>
              </a:extLst>
            </p:cNvPr>
            <p:cNvSpPr txBox="1"/>
            <p:nvPr/>
          </p:nvSpPr>
          <p:spPr>
            <a:xfrm>
              <a:off x="478534" y="4805071"/>
              <a:ext cx="7189810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Conversão de todo Israel. 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9D0AA96-DD7A-482B-87D7-043A27EB1EE4}"/>
                </a:ext>
              </a:extLst>
            </p:cNvPr>
            <p:cNvSpPr txBox="1"/>
            <p:nvPr/>
          </p:nvSpPr>
          <p:spPr>
            <a:xfrm>
              <a:off x="251520" y="448124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3401AB2-3390-4ECC-9AAF-011ECA30B0FE}"/>
              </a:ext>
            </a:extLst>
          </p:cNvPr>
          <p:cNvGrpSpPr>
            <a:grpSpLocks/>
          </p:cNvGrpSpPr>
          <p:nvPr/>
        </p:nvGrpSpPr>
        <p:grpSpPr bwMode="auto">
          <a:xfrm>
            <a:off x="465138" y="1987550"/>
            <a:ext cx="7419975" cy="1522413"/>
            <a:chOff x="465392" y="1987239"/>
            <a:chExt cx="7418976" cy="1523495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9154B45-BA51-4F2B-A337-F758C2E4DF4F}"/>
                </a:ext>
              </a:extLst>
            </p:cNvPr>
            <p:cNvSpPr txBox="1"/>
            <p:nvPr/>
          </p:nvSpPr>
          <p:spPr>
            <a:xfrm>
              <a:off x="692373" y="2309731"/>
              <a:ext cx="7191995" cy="120100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Haverá um “período de sete anos”, após o arrebatamento secreto da igreja, baseado na profecia das setenta semanas.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F0AAFEA-18B7-4C4C-9603-31990E1C877B}"/>
                </a:ext>
              </a:extLst>
            </p:cNvPr>
            <p:cNvSpPr txBox="1"/>
            <p:nvPr/>
          </p:nvSpPr>
          <p:spPr>
            <a:xfrm>
              <a:off x="465392" y="1987239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FB22358-805C-488D-AB7D-31CED06DE7C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498850"/>
            <a:ext cx="7416800" cy="1154113"/>
            <a:chOff x="467544" y="3498973"/>
            <a:chExt cx="7416824" cy="1154163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3FC306E-20F6-41A9-AFB7-58C0ADCCC4FA}"/>
                </a:ext>
              </a:extLst>
            </p:cNvPr>
            <p:cNvSpPr txBox="1"/>
            <p:nvPr/>
          </p:nvSpPr>
          <p:spPr>
            <a:xfrm>
              <a:off x="694557" y="3822837"/>
              <a:ext cx="7189811" cy="8302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 princípio 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dia-ano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é totalmente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descartado.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F81ECB1-371E-4B69-9C50-AA7125714D76}"/>
                </a:ext>
              </a:extLst>
            </p:cNvPr>
            <p:cNvSpPr txBox="1"/>
            <p:nvPr/>
          </p:nvSpPr>
          <p:spPr>
            <a:xfrm>
              <a:off x="467544" y="3498973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11268" name="CaixaDeTexto 6">
            <a:extLst>
              <a:ext uri="{FF2B5EF4-FFF2-40B4-BE49-F238E27FC236}">
                <a16:creationId xmlns:a16="http://schemas.microsoft.com/office/drawing/2014/main" id="{757A6440-7EE9-485E-81EE-6F56076C9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3250"/>
            <a:ext cx="4608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/>
              <a:t>Principais ensinamentos dos dispensacionalistas: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6">
            <a:extLst>
              <a:ext uri="{FF2B5EF4-FFF2-40B4-BE49-F238E27FC236}">
                <a16:creationId xmlns:a16="http://schemas.microsoft.com/office/drawing/2014/main" id="{0FA0268F-17E2-4DDC-957B-EDC0390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3250"/>
            <a:ext cx="4608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/>
              <a:t>Principais ensinamentos dos dispensacionalistas: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CFA5874-5F70-4B23-A3A8-7D095538A4B6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394075"/>
            <a:ext cx="7416800" cy="1892300"/>
            <a:chOff x="652334" y="3393866"/>
            <a:chExt cx="7416824" cy="1892826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58FC530-A080-4364-B020-AE8750CA2282}"/>
                </a:ext>
              </a:extLst>
            </p:cNvPr>
            <p:cNvSpPr txBox="1"/>
            <p:nvPr/>
          </p:nvSpPr>
          <p:spPr>
            <a:xfrm>
              <a:off x="879347" y="3717806"/>
              <a:ext cx="7189811" cy="1568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Ensinam que o Milênio ocorrerá após a manifestação visível e gloriosa 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Cristo, que reinará na Terra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durante mil anos.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FB81EEF-9F93-462A-9DE8-61A3503D4D0F}"/>
                </a:ext>
              </a:extLst>
            </p:cNvPr>
            <p:cNvSpPr txBox="1"/>
            <p:nvPr/>
          </p:nvSpPr>
          <p:spPr>
            <a:xfrm>
              <a:off x="652334" y="3393866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2312540-023E-403A-8170-0B15F70B003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051050"/>
            <a:ext cx="7416800" cy="1338263"/>
            <a:chOff x="683926" y="2050700"/>
            <a:chExt cx="7416824" cy="1338829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EE4AF29-4A53-4CC5-B4E0-F7ED82E1FDCF}"/>
                </a:ext>
              </a:extLst>
            </p:cNvPr>
            <p:cNvSpPr txBox="1"/>
            <p:nvPr/>
          </p:nvSpPr>
          <p:spPr>
            <a:xfrm>
              <a:off x="910939" y="2373099"/>
              <a:ext cx="7189811" cy="10164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 anticristo é um indivíduo, não um sistema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 poder, que exercerá o domínio em 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futuro próximo, levando o mundo à grande tribulação.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679BE5F-437D-4CCF-88EB-D34C4B299001}"/>
                </a:ext>
              </a:extLst>
            </p:cNvPr>
            <p:cNvSpPr txBox="1"/>
            <p:nvPr/>
          </p:nvSpPr>
          <p:spPr>
            <a:xfrm>
              <a:off x="683926" y="2050700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7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F87FAE1D-D8C8-4CA3-838D-93A628EB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37433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 igreja não substituiu Israel, mas é sua continuação. Não consideramos a nação judaica como sendo hoje o povo de Deus. Povo de Deus é o Israel espiritual. O remanescente fiel de Apocalipse 12:17 é a igreja de Deus. 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5BF0FD-EDE0-4B45-AFA0-D78A9CE27441}"/>
              </a:ext>
            </a:extLst>
          </p:cNvPr>
          <p:cNvSpPr txBox="1"/>
          <p:nvPr/>
        </p:nvSpPr>
        <p:spPr>
          <a:xfrm>
            <a:off x="0" y="2060848"/>
            <a:ext cx="637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Pré-tribulacionismo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Arrebatamento Secreto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D1EE0796-BB0D-48EA-B39B-7F8AB442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155733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 escatologia dispensacionalista ensina que a segunda vinda de Cristo é dividida em duas ocorrências: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ACBCCD-FAC5-4F7C-851E-545286E6F171}"/>
              </a:ext>
            </a:extLst>
          </p:cNvPr>
          <p:cNvSpPr txBox="1"/>
          <p:nvPr/>
        </p:nvSpPr>
        <p:spPr>
          <a:xfrm>
            <a:off x="1403350" y="2924175"/>
            <a:ext cx="6624638" cy="1201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1ª. O arrebatamento secreto da igreja, que pode ocorrer “em qualquer momento” antes da grande tribulação.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C76082-6F77-456A-9DFE-084EFA927E33}"/>
              </a:ext>
            </a:extLst>
          </p:cNvPr>
          <p:cNvSpPr txBox="1"/>
          <p:nvPr/>
        </p:nvSpPr>
        <p:spPr>
          <a:xfrm>
            <a:off x="1403350" y="4437063"/>
            <a:ext cx="6624638" cy="1570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2ª. Sete anos após o arrebatamento da igreja, haverá a gloriosa vinda de Cristo para destruir o anticristo que aparecerá e se tornará uma figura mundial.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019C4DA0-B9E5-4913-9BCF-F01AFB7D5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374491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Baseados em textos do Antigo Testamento, os pré-tribulacionistas acreditam que o povo de Israel, nos últimos dias, será restaurado e enfrentará um período de tribulação de sete anos, mas, finalmente será salvo pelo Messias que virá buscá-lo.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CC0652-CF39-422A-A0C5-5354866AE247}"/>
              </a:ext>
            </a:extLst>
          </p:cNvPr>
          <p:cNvSpPr txBox="1"/>
          <p:nvPr/>
        </p:nvSpPr>
        <p:spPr>
          <a:xfrm>
            <a:off x="0" y="2060848"/>
            <a:ext cx="6444208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Passará a Igreja por uma Grande Tribulação?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89FBBC3D-4CE8-494E-AB78-5E076F61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05038"/>
            <a:ext cx="3744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 Apocalipse mostra que uma inumerável multidão de crentes no Senhor Jesus Cristo “vêm da grande tribulação, lavaram suas vestiduras, e as alvejaram no sangue do Cordeiro” (Ap 7:14).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3D6FF5E5-06C1-4E52-90CB-C187CE89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276475"/>
            <a:ext cx="3743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 Bíblia ensina que os cristãos passarão por aflições ou tribulação por  causa do evangelho, e vários seriam mortos (Jo 16:2, 33; Ap 2:10; cf. 1:9; At 14:22; Rm 5:3). 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8B9D7A39-FF13-40E2-B4B5-7FA5E51B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3743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 Apocalipse não menciona nenhum arrebatamento da igreja antes da tribulação, mas apresenta em vez disso, uma segunda vinda de Cristo exclusivamente após a tribulação. 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04C1E757-0F0E-4556-81F6-CF996FF1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37449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 Bíblia ensina que “Cristo aparecerá segunda vez, sem pecado, aos que O aguardam para a salvação” (Hb 9:28; Mt 24:30). Então, Jesus Cristo se manifestará  (Cl 3:4; 1Pe 5:4; 1Jo 2:28; 3:2; 1Tm6:14).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A88CBB94-6750-4151-8860-2F4B4FC6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3743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Dwight K. Nelson, em seu livro Ninguém Será Deixado Para Trás, p. 22-28, compartilha três razões baseadas em Mateus 24, para não se acreditar na teoria do “arrebatamento secreto”: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94EE1E3-F2C4-4DE7-A882-2562243E4A2B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760538"/>
            <a:ext cx="8678862" cy="1462087"/>
            <a:chOff x="214785" y="1760763"/>
            <a:chExt cx="8677694" cy="146193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4FEE26F0-3AA3-4DA7-B17B-218B3E709215}"/>
                </a:ext>
              </a:extLst>
            </p:cNvPr>
            <p:cNvSpPr txBox="1"/>
            <p:nvPr/>
          </p:nvSpPr>
          <p:spPr>
            <a:xfrm>
              <a:off x="476687" y="2022673"/>
              <a:ext cx="8415792" cy="12000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Não acredite nisso! Jesus dá um alerta contra qualquer um que ensine que Sua volta será secreta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Mt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24:23-26).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98709300-4B53-4ABB-ACE5-B38811ECA6A1}"/>
                </a:ext>
              </a:extLst>
            </p:cNvPr>
            <p:cNvSpPr txBox="1"/>
            <p:nvPr/>
          </p:nvSpPr>
          <p:spPr>
            <a:xfrm>
              <a:off x="214785" y="1760763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1º RAZÃO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A62EBA6-829F-4402-8908-D2EF9A054092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3551238"/>
            <a:ext cx="8678862" cy="1462087"/>
            <a:chOff x="221187" y="3551237"/>
            <a:chExt cx="8677694" cy="1461939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2A8827F-B4A8-45DF-8E50-37F8A958A6DE}"/>
                </a:ext>
              </a:extLst>
            </p:cNvPr>
            <p:cNvSpPr txBox="1"/>
            <p:nvPr/>
          </p:nvSpPr>
          <p:spPr>
            <a:xfrm>
              <a:off x="483089" y="3813147"/>
              <a:ext cx="8415792" cy="12000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declara que o mundo inteiro testemunhará Sua volta.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856F14F-7281-4ED5-9D3F-8053261ECA9B}"/>
                </a:ext>
              </a:extLst>
            </p:cNvPr>
            <p:cNvSpPr txBox="1"/>
            <p:nvPr/>
          </p:nvSpPr>
          <p:spPr>
            <a:xfrm>
              <a:off x="221187" y="3551237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2º RAZÃO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o 3">
            <a:extLst>
              <a:ext uri="{FF2B5EF4-FFF2-40B4-BE49-F238E27FC236}">
                <a16:creationId xmlns:a16="http://schemas.microsoft.com/office/drawing/2014/main" id="{CC0EC2E8-1A14-481F-9EDA-42F2BC3D0128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2030413"/>
            <a:ext cx="8678862" cy="1830387"/>
            <a:chOff x="214785" y="2029778"/>
            <a:chExt cx="8677694" cy="1831270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B6264CED-3931-46BF-A8FF-918D095CD71E}"/>
                </a:ext>
              </a:extLst>
            </p:cNvPr>
            <p:cNvSpPr txBox="1"/>
            <p:nvPr/>
          </p:nvSpPr>
          <p:spPr>
            <a:xfrm>
              <a:off x="476687" y="2291841"/>
              <a:ext cx="8415792" cy="15692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descreve o destino dos que são deixados para trás. Ele comparou Sua vinda com o dilúvio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Mt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24:37-40).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F5BB5846-F66C-4C95-8503-FBE964F1FA9F}"/>
                </a:ext>
              </a:extLst>
            </p:cNvPr>
            <p:cNvSpPr txBox="1"/>
            <p:nvPr/>
          </p:nvSpPr>
          <p:spPr>
            <a:xfrm>
              <a:off x="214785" y="2029778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3º RAZÃO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923B818E-5660-4377-922D-5AE481F97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84538"/>
            <a:ext cx="3744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“Aquele que dá testemunho destas coisas diz: Certamente, venho sem demora. Amém! Vem, Senhor Jesus!” (Ap 22:20).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535CE4C-FDE4-4E8C-AB76-ACB32250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76475"/>
            <a:ext cx="37449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 dispensacionalismo é um grupo religioso que interpreta as profecias de acordo com o método futurista.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AE5977FF-9406-4C57-A487-E37367B2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3743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Propagam também que o estudo das dispensações é dividido em vários períodos que foram usados por Deus em Seu relacionamento com três classes gerais de povos bíblicos (Israel, a igreja, e os gentios) para o cumprimento de Seus propósitos.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57B3EFD-1CF4-40B6-9B09-8814219B33B8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760538"/>
            <a:ext cx="7094537" cy="1092200"/>
            <a:chOff x="214785" y="1760763"/>
            <a:chExt cx="7093518" cy="1092607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50DF57E0-FAEA-4BC6-A55A-8AFCF41B95E9}"/>
                </a:ext>
              </a:extLst>
            </p:cNvPr>
            <p:cNvSpPr txBox="1"/>
            <p:nvPr/>
          </p:nvSpPr>
          <p:spPr>
            <a:xfrm>
              <a:off x="476684" y="2022798"/>
              <a:ext cx="6831619" cy="8305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Vai de Adão a Abraão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411244A-1697-409B-BB73-F3BDBF922C1B}"/>
                </a:ext>
              </a:extLst>
            </p:cNvPr>
            <p:cNvSpPr txBox="1"/>
            <p:nvPr/>
          </p:nvSpPr>
          <p:spPr>
            <a:xfrm>
              <a:off x="214785" y="1760763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1º PERÍODO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D4CECE3-C3BF-44BC-B945-FC3CA76E661A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3262313"/>
            <a:ext cx="7088187" cy="1092200"/>
            <a:chOff x="221411" y="3262624"/>
            <a:chExt cx="7086891" cy="1092607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EB46FFF-B1F2-4722-AD36-16356216A618}"/>
                </a:ext>
              </a:extLst>
            </p:cNvPr>
            <p:cNvSpPr txBox="1"/>
            <p:nvPr/>
          </p:nvSpPr>
          <p:spPr>
            <a:xfrm>
              <a:off x="467428" y="3524659"/>
              <a:ext cx="6840874" cy="8305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Vai de Abraão a Cristo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BEAD803-3D34-46FF-B8FE-11E2C287990D}"/>
                </a:ext>
              </a:extLst>
            </p:cNvPr>
            <p:cNvSpPr txBox="1"/>
            <p:nvPr/>
          </p:nvSpPr>
          <p:spPr>
            <a:xfrm>
              <a:off x="221411" y="3262624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2º PERÍODO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E647D9-9EA4-4401-92CF-C0C233377029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4640263"/>
            <a:ext cx="7059612" cy="1092200"/>
            <a:chOff x="249368" y="4640649"/>
            <a:chExt cx="7058934" cy="109260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CE57A555-1387-4A73-9B18-BB6190C51A0D}"/>
                </a:ext>
              </a:extLst>
            </p:cNvPr>
            <p:cNvSpPr txBox="1"/>
            <p:nvPr/>
          </p:nvSpPr>
          <p:spPr>
            <a:xfrm>
              <a:off x="466834" y="4902684"/>
              <a:ext cx="6841468" cy="8305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Vai do primeiro ao segundo advento 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dEle</a:t>
              </a: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8F6A17C-B4EB-4400-A502-BD60815E190D}"/>
                </a:ext>
              </a:extLst>
            </p:cNvPr>
            <p:cNvSpPr txBox="1"/>
            <p:nvPr/>
          </p:nvSpPr>
          <p:spPr>
            <a:xfrm>
              <a:off x="249368" y="4640649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3º PERÍODO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2F834E2-34E7-47DC-896C-D72AFA0FB760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760538"/>
            <a:ext cx="8678862" cy="1831975"/>
            <a:chOff x="214785" y="1760763"/>
            <a:chExt cx="8677694" cy="1831270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976F11D-61B1-48E7-9BCB-4AB16E8DA76D}"/>
                </a:ext>
              </a:extLst>
            </p:cNvPr>
            <p:cNvSpPr txBox="1"/>
            <p:nvPr/>
          </p:nvSpPr>
          <p:spPr>
            <a:xfrm>
              <a:off x="476687" y="2022599"/>
              <a:ext cx="8415792" cy="156943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Interpretam como sendo o Milênio (mil anos), caracterizado pela restauração do reino e do trono de Davi pelo Filho de Davi, o Senhor Jesus Cristo.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6BC63A81-4DD0-49D0-A296-50A5DF62CC38}"/>
                </a:ext>
              </a:extLst>
            </p:cNvPr>
            <p:cNvSpPr txBox="1"/>
            <p:nvPr/>
          </p:nvSpPr>
          <p:spPr>
            <a:xfrm>
              <a:off x="214785" y="1760763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4º PERÍODO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2D29B21-0DBB-4DFE-99F5-83BBA7664DAB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3933825"/>
            <a:ext cx="8672512" cy="1830388"/>
            <a:chOff x="221411" y="3933056"/>
            <a:chExt cx="8671067" cy="183127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67AFE3A-42ED-4579-8F42-C84F8316A1FA}"/>
                </a:ext>
              </a:extLst>
            </p:cNvPr>
            <p:cNvSpPr txBox="1"/>
            <p:nvPr/>
          </p:nvSpPr>
          <p:spPr>
            <a:xfrm>
              <a:off x="467432" y="4195120"/>
              <a:ext cx="8425046" cy="156920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Explicam como sendo o período em que o tempo como elemento humano terminará e a feliz eternidade passada se unirá à futura. 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0A043C4-64CA-4453-B615-46EE0821B70F}"/>
                </a:ext>
              </a:extLst>
            </p:cNvPr>
            <p:cNvSpPr txBox="1"/>
            <p:nvPr/>
          </p:nvSpPr>
          <p:spPr>
            <a:xfrm>
              <a:off x="221411" y="3933056"/>
              <a:ext cx="288032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5º PERÍODO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D614CAE5-BB0E-4F31-B5E3-C5E167AB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3744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Os Futuristas Dispensacionalistas também ensinam que são sete dispensações no ciclo da história humana: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303B942-3AF0-4830-AB25-7CD8904650A8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698625"/>
            <a:ext cx="7418387" cy="1108075"/>
            <a:chOff x="249368" y="1699207"/>
            <a:chExt cx="7418976" cy="1107996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B6B9CA0-85CD-4B85-93E3-A40D2B37A549}"/>
                </a:ext>
              </a:extLst>
            </p:cNvPr>
            <p:cNvSpPr txBox="1"/>
            <p:nvPr/>
          </p:nvSpPr>
          <p:spPr>
            <a:xfrm>
              <a:off x="476398" y="2023034"/>
              <a:ext cx="7191946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da inocência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8517B68F-878D-41FD-81E4-13FB4AF0A731}"/>
                </a:ext>
              </a:extLst>
            </p:cNvPr>
            <p:cNvSpPr txBox="1"/>
            <p:nvPr/>
          </p:nvSpPr>
          <p:spPr>
            <a:xfrm>
              <a:off x="249368" y="169920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85DFCF8-C887-4722-8237-CD320529078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36825"/>
            <a:ext cx="7416800" cy="1108075"/>
            <a:chOff x="251520" y="2537028"/>
            <a:chExt cx="7416824" cy="1107996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5F9F14A-9507-4BB7-A96A-AFEAB8480A29}"/>
                </a:ext>
              </a:extLst>
            </p:cNvPr>
            <p:cNvSpPr txBox="1"/>
            <p:nvPr/>
          </p:nvSpPr>
          <p:spPr>
            <a:xfrm>
              <a:off x="478534" y="2860855"/>
              <a:ext cx="7189810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da consciência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CEA6662-8F7A-413F-9636-DCBE6E84AA44}"/>
                </a:ext>
              </a:extLst>
            </p:cNvPr>
            <p:cNvSpPr txBox="1"/>
            <p:nvPr/>
          </p:nvSpPr>
          <p:spPr>
            <a:xfrm>
              <a:off x="251520" y="2537028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64FE025-7CBE-4361-A146-01B6C871E97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65513"/>
            <a:ext cx="7416800" cy="1108075"/>
            <a:chOff x="251520" y="3465874"/>
            <a:chExt cx="7416824" cy="110799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E03852A-8390-4EE3-8DE9-D71A7BE52329}"/>
                </a:ext>
              </a:extLst>
            </p:cNvPr>
            <p:cNvSpPr txBox="1"/>
            <p:nvPr/>
          </p:nvSpPr>
          <p:spPr>
            <a:xfrm>
              <a:off x="478534" y="3789701"/>
              <a:ext cx="7189810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do governo humano 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3B4097B-3860-43BE-B93F-BBAF23032719}"/>
                </a:ext>
              </a:extLst>
            </p:cNvPr>
            <p:cNvSpPr txBox="1"/>
            <p:nvPr/>
          </p:nvSpPr>
          <p:spPr>
            <a:xfrm>
              <a:off x="251520" y="346587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87D1444-87E5-4666-A247-FB17ADF9F914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4575175"/>
            <a:ext cx="7415212" cy="1108075"/>
            <a:chOff x="253151" y="4574547"/>
            <a:chExt cx="7415193" cy="1107996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8D06CF2-96A1-4B0F-B271-96A368C05F59}"/>
                </a:ext>
              </a:extLst>
            </p:cNvPr>
            <p:cNvSpPr txBox="1"/>
            <p:nvPr/>
          </p:nvSpPr>
          <p:spPr>
            <a:xfrm>
              <a:off x="480162" y="4898374"/>
              <a:ext cx="7188182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patriarcal ou da promessa 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4CE9AC6-F6E0-4826-9959-E01363AB6C82}"/>
                </a:ext>
              </a:extLst>
            </p:cNvPr>
            <p:cNvSpPr txBox="1"/>
            <p:nvPr/>
          </p:nvSpPr>
          <p:spPr>
            <a:xfrm>
              <a:off x="253151" y="457454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EEEDC24-3B7C-4167-88FA-EC9CCBB8A83E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698625"/>
            <a:ext cx="7418387" cy="1108075"/>
            <a:chOff x="249368" y="1699207"/>
            <a:chExt cx="7418976" cy="1107996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5AB5D06C-3899-435F-B5C7-4CBCBA718685}"/>
                </a:ext>
              </a:extLst>
            </p:cNvPr>
            <p:cNvSpPr txBox="1"/>
            <p:nvPr/>
          </p:nvSpPr>
          <p:spPr>
            <a:xfrm>
              <a:off x="476398" y="2023034"/>
              <a:ext cx="7191946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da lei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264B6CF1-800A-4179-AC03-4F5C3AB01EA8}"/>
                </a:ext>
              </a:extLst>
            </p:cNvPr>
            <p:cNvSpPr txBox="1"/>
            <p:nvPr/>
          </p:nvSpPr>
          <p:spPr>
            <a:xfrm>
              <a:off x="249368" y="1699207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FC18052-5056-407E-A044-3E3046871D9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36825"/>
            <a:ext cx="7416800" cy="1108075"/>
            <a:chOff x="251520" y="2537028"/>
            <a:chExt cx="7416824" cy="1107996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99449B9-BA5F-47CC-900D-A9901B1E8126}"/>
                </a:ext>
              </a:extLst>
            </p:cNvPr>
            <p:cNvSpPr txBox="1"/>
            <p:nvPr/>
          </p:nvSpPr>
          <p:spPr>
            <a:xfrm>
              <a:off x="478534" y="2860855"/>
              <a:ext cx="7189810" cy="4603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da graça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A0044A3-9DB8-41CA-8BE6-E7AA2222B2E3}"/>
                </a:ext>
              </a:extLst>
            </p:cNvPr>
            <p:cNvSpPr txBox="1"/>
            <p:nvPr/>
          </p:nvSpPr>
          <p:spPr>
            <a:xfrm>
              <a:off x="251520" y="2537028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CA5CE72-799A-43F3-AAEB-39A29B897A1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65513"/>
            <a:ext cx="7416800" cy="1154112"/>
            <a:chOff x="251520" y="3465874"/>
            <a:chExt cx="7416824" cy="1154163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E229FAB-24F4-4AE9-8D4C-11A97CB04EA4}"/>
                </a:ext>
              </a:extLst>
            </p:cNvPr>
            <p:cNvSpPr txBox="1"/>
            <p:nvPr/>
          </p:nvSpPr>
          <p:spPr>
            <a:xfrm>
              <a:off x="478534" y="3789738"/>
              <a:ext cx="7189810" cy="8302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dispensação do reino ou da plenitude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dos tempos 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FB7637C-A5B1-4FBD-A598-226558D32E6C}"/>
                </a:ext>
              </a:extLst>
            </p:cNvPr>
            <p:cNvSpPr txBox="1"/>
            <p:nvPr/>
          </p:nvSpPr>
          <p:spPr>
            <a:xfrm>
              <a:off x="251520" y="3465874"/>
              <a:ext cx="82882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7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840</Words>
  <Application>Microsoft Office PowerPoint</Application>
  <PresentationFormat>Apresentação na tela (4:3)</PresentationFormat>
  <Paragraphs>85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Calibri</vt:lpstr>
      <vt:lpstr>Arial</vt:lpstr>
      <vt:lpstr>Arial Black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74</cp:revision>
  <dcterms:created xsi:type="dcterms:W3CDTF">2013-09-16T12:41:59Z</dcterms:created>
  <dcterms:modified xsi:type="dcterms:W3CDTF">2019-10-21T12:39:20Z</dcterms:modified>
  <cp:category>SM-JORANDA ESPIRITUAL 5</cp:category>
</cp:coreProperties>
</file>