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8" r:id="rId2"/>
    <p:sldId id="278" r:id="rId3"/>
    <p:sldId id="262" r:id="rId4"/>
    <p:sldId id="300" r:id="rId5"/>
    <p:sldId id="298" r:id="rId6"/>
    <p:sldId id="299" r:id="rId7"/>
    <p:sldId id="279" r:id="rId8"/>
    <p:sldId id="280" r:id="rId9"/>
    <p:sldId id="281" r:id="rId10"/>
    <p:sldId id="282" r:id="rId11"/>
    <p:sldId id="284" r:id="rId12"/>
    <p:sldId id="285" r:id="rId13"/>
    <p:sldId id="286" r:id="rId14"/>
    <p:sldId id="287" r:id="rId15"/>
    <p:sldId id="289" r:id="rId16"/>
    <p:sldId id="301" r:id="rId17"/>
    <p:sldId id="291" r:id="rId18"/>
    <p:sldId id="292" r:id="rId19"/>
    <p:sldId id="293" r:id="rId20"/>
    <p:sldId id="294" r:id="rId21"/>
    <p:sldId id="295" r:id="rId22"/>
    <p:sldId id="296" r:id="rId23"/>
    <p:sldId id="297" r:id="rId24"/>
    <p:sldId id="302" r:id="rId2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1E"/>
    <a:srgbClr val="538022"/>
    <a:srgbClr val="246E36"/>
    <a:srgbClr val="76423E"/>
    <a:srgbClr val="356F2B"/>
    <a:srgbClr val="CEB51C"/>
    <a:srgbClr val="192D4B"/>
    <a:srgbClr val="2B4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69" autoAdjust="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B6C40AB6-0552-47C4-8DC4-5FAAF32994A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id="{5B946CBC-6631-434A-80F8-4E1DE46EFA2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379619A-89E3-4585-A223-5F6B1A84FE54}"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F86573F0-058D-4BB8-AC03-C7FD200D8F7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AA5CCF0D-C6D5-449E-AE77-FA2FE8DA6EF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8A1B19FA-9EA5-4FAC-AB2E-B5510CEA69B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pt-BR"/>
          </a:p>
        </p:txBody>
      </p:sp>
      <p:sp>
        <p:nvSpPr>
          <p:cNvPr id="7" name="Espaço Reservado para Número de Slide 6">
            <a:extLst>
              <a:ext uri="{FF2B5EF4-FFF2-40B4-BE49-F238E27FC236}">
                <a16:creationId xmlns:a16="http://schemas.microsoft.com/office/drawing/2014/main" id="{0D1E797C-A0A4-4C47-BBCB-1C5FC08FC3A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E2382F-08AC-4C1C-92EB-D2A97295161F}"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49A8D59-47CE-46D7-9B86-762EFE01D039}"/>
              </a:ext>
            </a:extLst>
          </p:cNvPr>
          <p:cNvSpPr>
            <a:spLocks noGrp="1"/>
          </p:cNvSpPr>
          <p:nvPr>
            <p:ph type="dt" sz="half" idx="10"/>
          </p:nvPr>
        </p:nvSpPr>
        <p:spPr/>
        <p:txBody>
          <a:bodyPr/>
          <a:lstStyle>
            <a:lvl1pPr>
              <a:defRPr/>
            </a:lvl1pPr>
          </a:lstStyle>
          <a:p>
            <a:pPr>
              <a:defRPr/>
            </a:pPr>
            <a:fld id="{51DF27E4-E3B0-4336-BBD1-2586E4B7894F}"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BF8A8BFD-0909-47BB-83C7-3561F9D7FDD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F3EE125F-D39E-4345-BCA0-52461DF52CE8}"/>
              </a:ext>
            </a:extLst>
          </p:cNvPr>
          <p:cNvSpPr>
            <a:spLocks noGrp="1"/>
          </p:cNvSpPr>
          <p:nvPr>
            <p:ph type="sldNum" sz="quarter" idx="12"/>
          </p:nvPr>
        </p:nvSpPr>
        <p:spPr/>
        <p:txBody>
          <a:bodyPr/>
          <a:lstStyle>
            <a:lvl1pPr>
              <a:defRPr/>
            </a:lvl1pPr>
          </a:lstStyle>
          <a:p>
            <a:fld id="{F9264D27-F463-47E4-BD6B-317243686660}" type="slidenum">
              <a:rPr lang="pt-BR" altLang="pt-BR"/>
              <a:pPr/>
              <a:t>‹nº›</a:t>
            </a:fld>
            <a:endParaRPr lang="pt-BR" altLang="pt-BR"/>
          </a:p>
        </p:txBody>
      </p:sp>
    </p:spTree>
    <p:extLst>
      <p:ext uri="{BB962C8B-B14F-4D97-AF65-F5344CB8AC3E}">
        <p14:creationId xmlns:p14="http://schemas.microsoft.com/office/powerpoint/2010/main" val="392526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4A661F-E786-40E1-B9FA-6810295F58FD}"/>
              </a:ext>
            </a:extLst>
          </p:cNvPr>
          <p:cNvSpPr>
            <a:spLocks noGrp="1"/>
          </p:cNvSpPr>
          <p:nvPr>
            <p:ph type="dt" sz="half" idx="10"/>
          </p:nvPr>
        </p:nvSpPr>
        <p:spPr/>
        <p:txBody>
          <a:bodyPr/>
          <a:lstStyle>
            <a:lvl1pPr>
              <a:defRPr/>
            </a:lvl1pPr>
          </a:lstStyle>
          <a:p>
            <a:pPr>
              <a:defRPr/>
            </a:pPr>
            <a:fld id="{2DFB8853-C712-499A-B4D9-75EB112F0D2A}"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31629468-74E5-42D7-886D-587FA684A784}"/>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A333E43D-12E1-483A-827A-F7A881BA3471}"/>
              </a:ext>
            </a:extLst>
          </p:cNvPr>
          <p:cNvSpPr>
            <a:spLocks noGrp="1"/>
          </p:cNvSpPr>
          <p:nvPr>
            <p:ph type="sldNum" sz="quarter" idx="12"/>
          </p:nvPr>
        </p:nvSpPr>
        <p:spPr/>
        <p:txBody>
          <a:bodyPr/>
          <a:lstStyle>
            <a:lvl1pPr>
              <a:defRPr/>
            </a:lvl1pPr>
          </a:lstStyle>
          <a:p>
            <a:fld id="{FE3A3B7F-DC4C-4138-9ABA-41C4DA6B9571}" type="slidenum">
              <a:rPr lang="pt-BR" altLang="pt-BR"/>
              <a:pPr/>
              <a:t>‹nº›</a:t>
            </a:fld>
            <a:endParaRPr lang="pt-BR" altLang="pt-BR"/>
          </a:p>
        </p:txBody>
      </p:sp>
    </p:spTree>
    <p:extLst>
      <p:ext uri="{BB962C8B-B14F-4D97-AF65-F5344CB8AC3E}">
        <p14:creationId xmlns:p14="http://schemas.microsoft.com/office/powerpoint/2010/main" val="185527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792DDA0-6525-4307-BABA-ED9B338C1506}"/>
              </a:ext>
            </a:extLst>
          </p:cNvPr>
          <p:cNvSpPr>
            <a:spLocks noGrp="1"/>
          </p:cNvSpPr>
          <p:nvPr>
            <p:ph type="dt" sz="half" idx="10"/>
          </p:nvPr>
        </p:nvSpPr>
        <p:spPr/>
        <p:txBody>
          <a:bodyPr/>
          <a:lstStyle>
            <a:lvl1pPr>
              <a:defRPr/>
            </a:lvl1pPr>
          </a:lstStyle>
          <a:p>
            <a:pPr>
              <a:defRPr/>
            </a:pPr>
            <a:fld id="{1370538E-D534-464A-B54F-D862E9D40B16}"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DAA24833-A936-4C92-AA92-6D5DDA036FA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35759C2E-67EF-41BA-996D-638FD374D652}"/>
              </a:ext>
            </a:extLst>
          </p:cNvPr>
          <p:cNvSpPr>
            <a:spLocks noGrp="1"/>
          </p:cNvSpPr>
          <p:nvPr>
            <p:ph type="sldNum" sz="quarter" idx="12"/>
          </p:nvPr>
        </p:nvSpPr>
        <p:spPr/>
        <p:txBody>
          <a:bodyPr/>
          <a:lstStyle>
            <a:lvl1pPr>
              <a:defRPr/>
            </a:lvl1pPr>
          </a:lstStyle>
          <a:p>
            <a:fld id="{234EC7EB-02B2-415A-A14B-8CCF0211A0CF}" type="slidenum">
              <a:rPr lang="pt-BR" altLang="pt-BR"/>
              <a:pPr/>
              <a:t>‹nº›</a:t>
            </a:fld>
            <a:endParaRPr lang="pt-BR" altLang="pt-BR"/>
          </a:p>
        </p:txBody>
      </p:sp>
    </p:spTree>
    <p:extLst>
      <p:ext uri="{BB962C8B-B14F-4D97-AF65-F5344CB8AC3E}">
        <p14:creationId xmlns:p14="http://schemas.microsoft.com/office/powerpoint/2010/main" val="31866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BB830E-899E-4335-8081-82DC90B38E75}"/>
              </a:ext>
            </a:extLst>
          </p:cNvPr>
          <p:cNvSpPr>
            <a:spLocks noGrp="1"/>
          </p:cNvSpPr>
          <p:nvPr>
            <p:ph type="dt" sz="half" idx="10"/>
          </p:nvPr>
        </p:nvSpPr>
        <p:spPr/>
        <p:txBody>
          <a:bodyPr/>
          <a:lstStyle>
            <a:lvl1pPr>
              <a:defRPr/>
            </a:lvl1pPr>
          </a:lstStyle>
          <a:p>
            <a:pPr>
              <a:defRPr/>
            </a:pPr>
            <a:fld id="{6086A846-1173-4467-9E50-8DD67E56CA3C}"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96D34985-03FC-4E85-80C2-27D5B7A28BA1}"/>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EBF60A61-10B9-49A6-8366-BB111556895D}"/>
              </a:ext>
            </a:extLst>
          </p:cNvPr>
          <p:cNvSpPr>
            <a:spLocks noGrp="1"/>
          </p:cNvSpPr>
          <p:nvPr>
            <p:ph type="sldNum" sz="quarter" idx="12"/>
          </p:nvPr>
        </p:nvSpPr>
        <p:spPr/>
        <p:txBody>
          <a:bodyPr/>
          <a:lstStyle>
            <a:lvl1pPr>
              <a:defRPr/>
            </a:lvl1pPr>
          </a:lstStyle>
          <a:p>
            <a:fld id="{78024B72-8F61-4D79-9BF0-54EBE7E33BD6}" type="slidenum">
              <a:rPr lang="pt-BR" altLang="pt-BR"/>
              <a:pPr/>
              <a:t>‹nº›</a:t>
            </a:fld>
            <a:endParaRPr lang="pt-BR" altLang="pt-BR"/>
          </a:p>
        </p:txBody>
      </p:sp>
    </p:spTree>
    <p:extLst>
      <p:ext uri="{BB962C8B-B14F-4D97-AF65-F5344CB8AC3E}">
        <p14:creationId xmlns:p14="http://schemas.microsoft.com/office/powerpoint/2010/main" val="150293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A0BA3957-084C-4A54-A1C4-6A39DAF829C1}"/>
              </a:ext>
            </a:extLst>
          </p:cNvPr>
          <p:cNvSpPr>
            <a:spLocks noGrp="1"/>
          </p:cNvSpPr>
          <p:nvPr>
            <p:ph type="dt" sz="half" idx="10"/>
          </p:nvPr>
        </p:nvSpPr>
        <p:spPr/>
        <p:txBody>
          <a:bodyPr/>
          <a:lstStyle>
            <a:lvl1pPr>
              <a:defRPr/>
            </a:lvl1pPr>
          </a:lstStyle>
          <a:p>
            <a:pPr>
              <a:defRPr/>
            </a:pPr>
            <a:fld id="{64AB3FEB-1814-4053-8E88-821490A715C7}"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DA526552-709F-4B61-97C4-101A1B02D937}"/>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940C50D-CAC7-4281-B998-1D2E2ABD6CC1}"/>
              </a:ext>
            </a:extLst>
          </p:cNvPr>
          <p:cNvSpPr>
            <a:spLocks noGrp="1"/>
          </p:cNvSpPr>
          <p:nvPr>
            <p:ph type="sldNum" sz="quarter" idx="12"/>
          </p:nvPr>
        </p:nvSpPr>
        <p:spPr/>
        <p:txBody>
          <a:bodyPr/>
          <a:lstStyle>
            <a:lvl1pPr>
              <a:defRPr/>
            </a:lvl1pPr>
          </a:lstStyle>
          <a:p>
            <a:fld id="{2F4325E2-DAD4-468C-923D-ECD6D3007E94}" type="slidenum">
              <a:rPr lang="pt-BR" altLang="pt-BR"/>
              <a:pPr/>
              <a:t>‹nº›</a:t>
            </a:fld>
            <a:endParaRPr lang="pt-BR" altLang="pt-BR"/>
          </a:p>
        </p:txBody>
      </p:sp>
    </p:spTree>
    <p:extLst>
      <p:ext uri="{BB962C8B-B14F-4D97-AF65-F5344CB8AC3E}">
        <p14:creationId xmlns:p14="http://schemas.microsoft.com/office/powerpoint/2010/main" val="279256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671AE536-3046-4988-8E03-BD0C12990BB1}"/>
              </a:ext>
            </a:extLst>
          </p:cNvPr>
          <p:cNvSpPr>
            <a:spLocks noGrp="1"/>
          </p:cNvSpPr>
          <p:nvPr>
            <p:ph type="dt" sz="half" idx="10"/>
          </p:nvPr>
        </p:nvSpPr>
        <p:spPr/>
        <p:txBody>
          <a:bodyPr/>
          <a:lstStyle>
            <a:lvl1pPr>
              <a:defRPr/>
            </a:lvl1pPr>
          </a:lstStyle>
          <a:p>
            <a:pPr>
              <a:defRPr/>
            </a:pPr>
            <a:fld id="{3E2258DE-FF47-45F7-A144-A94F3EF4C85B}"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08F499DA-F20D-4850-BE6E-FC57767F26CD}"/>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77AFAE26-F8F6-441A-B150-1E8594B902A4}"/>
              </a:ext>
            </a:extLst>
          </p:cNvPr>
          <p:cNvSpPr>
            <a:spLocks noGrp="1"/>
          </p:cNvSpPr>
          <p:nvPr>
            <p:ph type="sldNum" sz="quarter" idx="12"/>
          </p:nvPr>
        </p:nvSpPr>
        <p:spPr/>
        <p:txBody>
          <a:bodyPr/>
          <a:lstStyle>
            <a:lvl1pPr>
              <a:defRPr/>
            </a:lvl1pPr>
          </a:lstStyle>
          <a:p>
            <a:fld id="{567E8860-2C78-429D-89B2-3B9C3E24BD0C}" type="slidenum">
              <a:rPr lang="pt-BR" altLang="pt-BR"/>
              <a:pPr/>
              <a:t>‹nº›</a:t>
            </a:fld>
            <a:endParaRPr lang="pt-BR" altLang="pt-BR"/>
          </a:p>
        </p:txBody>
      </p:sp>
    </p:spTree>
    <p:extLst>
      <p:ext uri="{BB962C8B-B14F-4D97-AF65-F5344CB8AC3E}">
        <p14:creationId xmlns:p14="http://schemas.microsoft.com/office/powerpoint/2010/main" val="29898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89C302EF-E594-417C-B8E1-DDD349FA87F0}"/>
              </a:ext>
            </a:extLst>
          </p:cNvPr>
          <p:cNvSpPr>
            <a:spLocks noGrp="1"/>
          </p:cNvSpPr>
          <p:nvPr>
            <p:ph type="dt" sz="half" idx="10"/>
          </p:nvPr>
        </p:nvSpPr>
        <p:spPr/>
        <p:txBody>
          <a:bodyPr/>
          <a:lstStyle>
            <a:lvl1pPr>
              <a:defRPr/>
            </a:lvl1pPr>
          </a:lstStyle>
          <a:p>
            <a:pPr>
              <a:defRPr/>
            </a:pPr>
            <a:fld id="{F94F67CF-FBFE-4496-AA10-BE15A60360A3}"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7A9E3710-322D-444C-8475-13713061D75A}"/>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75E1610E-AF8D-4160-95A9-BE9E94A7502C}"/>
              </a:ext>
            </a:extLst>
          </p:cNvPr>
          <p:cNvSpPr>
            <a:spLocks noGrp="1"/>
          </p:cNvSpPr>
          <p:nvPr>
            <p:ph type="sldNum" sz="quarter" idx="12"/>
          </p:nvPr>
        </p:nvSpPr>
        <p:spPr/>
        <p:txBody>
          <a:bodyPr/>
          <a:lstStyle>
            <a:lvl1pPr>
              <a:defRPr/>
            </a:lvl1pPr>
          </a:lstStyle>
          <a:p>
            <a:fld id="{9FABC8A3-30A7-4233-B77C-55517C1E9AA5}" type="slidenum">
              <a:rPr lang="pt-BR" altLang="pt-BR"/>
              <a:pPr/>
              <a:t>‹nº›</a:t>
            </a:fld>
            <a:endParaRPr lang="pt-BR" altLang="pt-BR"/>
          </a:p>
        </p:txBody>
      </p:sp>
    </p:spTree>
    <p:extLst>
      <p:ext uri="{BB962C8B-B14F-4D97-AF65-F5344CB8AC3E}">
        <p14:creationId xmlns:p14="http://schemas.microsoft.com/office/powerpoint/2010/main" val="369708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9F209D53-4D22-4949-9943-2B2A75162F24}"/>
              </a:ext>
            </a:extLst>
          </p:cNvPr>
          <p:cNvSpPr>
            <a:spLocks noGrp="1"/>
          </p:cNvSpPr>
          <p:nvPr>
            <p:ph type="dt" sz="half" idx="10"/>
          </p:nvPr>
        </p:nvSpPr>
        <p:spPr/>
        <p:txBody>
          <a:bodyPr/>
          <a:lstStyle>
            <a:lvl1pPr>
              <a:defRPr/>
            </a:lvl1pPr>
          </a:lstStyle>
          <a:p>
            <a:pPr>
              <a:defRPr/>
            </a:pPr>
            <a:fld id="{9DDB99B9-4709-4DD3-82F9-74666B62E3D2}"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5A40340B-0A79-413F-83BA-8C879713DE15}"/>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B7096070-E6E4-4BC5-BE41-520E77406085}"/>
              </a:ext>
            </a:extLst>
          </p:cNvPr>
          <p:cNvSpPr>
            <a:spLocks noGrp="1"/>
          </p:cNvSpPr>
          <p:nvPr>
            <p:ph type="sldNum" sz="quarter" idx="12"/>
          </p:nvPr>
        </p:nvSpPr>
        <p:spPr/>
        <p:txBody>
          <a:bodyPr/>
          <a:lstStyle>
            <a:lvl1pPr>
              <a:defRPr/>
            </a:lvl1pPr>
          </a:lstStyle>
          <a:p>
            <a:fld id="{7845EB72-7165-4570-8522-8356BB6CA266}" type="slidenum">
              <a:rPr lang="pt-BR" altLang="pt-BR"/>
              <a:pPr/>
              <a:t>‹nº›</a:t>
            </a:fld>
            <a:endParaRPr lang="pt-BR" altLang="pt-BR"/>
          </a:p>
        </p:txBody>
      </p:sp>
    </p:spTree>
    <p:extLst>
      <p:ext uri="{BB962C8B-B14F-4D97-AF65-F5344CB8AC3E}">
        <p14:creationId xmlns:p14="http://schemas.microsoft.com/office/powerpoint/2010/main" val="250958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C2EBCEF0-D571-4B66-849B-33D5EE6072A5}"/>
              </a:ext>
            </a:extLst>
          </p:cNvPr>
          <p:cNvSpPr>
            <a:spLocks noGrp="1"/>
          </p:cNvSpPr>
          <p:nvPr>
            <p:ph type="dt" sz="half" idx="10"/>
          </p:nvPr>
        </p:nvSpPr>
        <p:spPr/>
        <p:txBody>
          <a:bodyPr/>
          <a:lstStyle>
            <a:lvl1pPr>
              <a:defRPr/>
            </a:lvl1pPr>
          </a:lstStyle>
          <a:p>
            <a:pPr>
              <a:defRPr/>
            </a:pPr>
            <a:fld id="{D7ED1C44-D351-497F-A5A5-133DF55EECC4}"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0BF10478-EB31-4189-8C41-1F1CF288B465}"/>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5CE38420-F43F-4FB6-AFCA-B78C88E9C9A9}"/>
              </a:ext>
            </a:extLst>
          </p:cNvPr>
          <p:cNvSpPr>
            <a:spLocks noGrp="1"/>
          </p:cNvSpPr>
          <p:nvPr>
            <p:ph type="sldNum" sz="quarter" idx="12"/>
          </p:nvPr>
        </p:nvSpPr>
        <p:spPr/>
        <p:txBody>
          <a:bodyPr/>
          <a:lstStyle>
            <a:lvl1pPr>
              <a:defRPr/>
            </a:lvl1pPr>
          </a:lstStyle>
          <a:p>
            <a:fld id="{45780AD7-B0CA-4255-9170-5BED4CB60FD9}" type="slidenum">
              <a:rPr lang="pt-BR" altLang="pt-BR"/>
              <a:pPr/>
              <a:t>‹nº›</a:t>
            </a:fld>
            <a:endParaRPr lang="pt-BR" altLang="pt-BR"/>
          </a:p>
        </p:txBody>
      </p:sp>
    </p:spTree>
    <p:extLst>
      <p:ext uri="{BB962C8B-B14F-4D97-AF65-F5344CB8AC3E}">
        <p14:creationId xmlns:p14="http://schemas.microsoft.com/office/powerpoint/2010/main" val="26446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ED23F2A8-3829-4823-8403-01EC3A2E5BDD}"/>
              </a:ext>
            </a:extLst>
          </p:cNvPr>
          <p:cNvSpPr>
            <a:spLocks noGrp="1"/>
          </p:cNvSpPr>
          <p:nvPr>
            <p:ph type="dt" sz="half" idx="10"/>
          </p:nvPr>
        </p:nvSpPr>
        <p:spPr/>
        <p:txBody>
          <a:bodyPr/>
          <a:lstStyle>
            <a:lvl1pPr>
              <a:defRPr/>
            </a:lvl1pPr>
          </a:lstStyle>
          <a:p>
            <a:pPr>
              <a:defRPr/>
            </a:pPr>
            <a:fld id="{CDBDC139-C20E-4A9C-90A1-7290FE0DAEA8}"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7F2FDD93-6945-4D36-A1F3-7578922ECF1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BE7C8BD4-685C-4B3F-8B8E-5263FDC947AE}"/>
              </a:ext>
            </a:extLst>
          </p:cNvPr>
          <p:cNvSpPr>
            <a:spLocks noGrp="1"/>
          </p:cNvSpPr>
          <p:nvPr>
            <p:ph type="sldNum" sz="quarter" idx="12"/>
          </p:nvPr>
        </p:nvSpPr>
        <p:spPr/>
        <p:txBody>
          <a:bodyPr/>
          <a:lstStyle>
            <a:lvl1pPr>
              <a:defRPr/>
            </a:lvl1pPr>
          </a:lstStyle>
          <a:p>
            <a:fld id="{69D7873D-A136-48AE-9AFF-670C8BBFD114}" type="slidenum">
              <a:rPr lang="pt-BR" altLang="pt-BR"/>
              <a:pPr/>
              <a:t>‹nº›</a:t>
            </a:fld>
            <a:endParaRPr lang="pt-BR" altLang="pt-BR"/>
          </a:p>
        </p:txBody>
      </p:sp>
    </p:spTree>
    <p:extLst>
      <p:ext uri="{BB962C8B-B14F-4D97-AF65-F5344CB8AC3E}">
        <p14:creationId xmlns:p14="http://schemas.microsoft.com/office/powerpoint/2010/main" val="38493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39EB8FC5-846F-48E3-9A25-BD1C6092A7B5}"/>
              </a:ext>
            </a:extLst>
          </p:cNvPr>
          <p:cNvSpPr>
            <a:spLocks noGrp="1"/>
          </p:cNvSpPr>
          <p:nvPr>
            <p:ph type="dt" sz="half" idx="10"/>
          </p:nvPr>
        </p:nvSpPr>
        <p:spPr/>
        <p:txBody>
          <a:bodyPr/>
          <a:lstStyle>
            <a:lvl1pPr>
              <a:defRPr/>
            </a:lvl1pPr>
          </a:lstStyle>
          <a:p>
            <a:pPr>
              <a:defRPr/>
            </a:pPr>
            <a:fld id="{5C0532CE-2337-48D8-A395-C53D5465BB4E}"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3C4F73EB-44F1-4AA7-88FB-89A7F1B3E43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CABD96A9-7CC4-4A65-BBD8-5A06A9F5FFC0}"/>
              </a:ext>
            </a:extLst>
          </p:cNvPr>
          <p:cNvSpPr>
            <a:spLocks noGrp="1"/>
          </p:cNvSpPr>
          <p:nvPr>
            <p:ph type="sldNum" sz="quarter" idx="12"/>
          </p:nvPr>
        </p:nvSpPr>
        <p:spPr/>
        <p:txBody>
          <a:bodyPr/>
          <a:lstStyle>
            <a:lvl1pPr>
              <a:defRPr/>
            </a:lvl1pPr>
          </a:lstStyle>
          <a:p>
            <a:fld id="{4EA0B4BB-52DA-484B-8DC9-CF5909E68307}" type="slidenum">
              <a:rPr lang="pt-BR" altLang="pt-BR"/>
              <a:pPr/>
              <a:t>‹nº›</a:t>
            </a:fld>
            <a:endParaRPr lang="pt-BR" altLang="pt-BR"/>
          </a:p>
        </p:txBody>
      </p:sp>
    </p:spTree>
    <p:extLst>
      <p:ext uri="{BB962C8B-B14F-4D97-AF65-F5344CB8AC3E}">
        <p14:creationId xmlns:p14="http://schemas.microsoft.com/office/powerpoint/2010/main" val="15978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AB1C30DE-D647-4E62-9793-51A38365D73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9FFF9258-4ABA-45B6-9D60-D3A55459397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73A78294-2022-4320-A4C4-8B0030C4BA2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4A7142-68EB-423B-915D-5722D8FC8546}"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62F84FEF-924F-49AE-9556-F710966A52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0503C32A-EB1F-4691-AFC2-44DFD7ABF7C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EEFFDE"/>
                </a:solidFill>
                <a:latin typeface="Calibri" panose="020F0502020204030204" pitchFamily="34" charset="0"/>
              </a:defRPr>
            </a:lvl1pPr>
          </a:lstStyle>
          <a:p>
            <a:fld id="{970D4F8B-A73F-422B-B754-6491C82BDDE9}"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um cálice">
            <a:extLst>
              <a:ext uri="{FF2B5EF4-FFF2-40B4-BE49-F238E27FC236}">
                <a16:creationId xmlns:a16="http://schemas.microsoft.com/office/drawing/2014/main" id="{3447E988-5254-4E8A-8829-7656C5796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a:extLst>
              <a:ext uri="{FF2B5EF4-FFF2-40B4-BE49-F238E27FC236}">
                <a16:creationId xmlns:a16="http://schemas.microsoft.com/office/drawing/2014/main" id="{9E6D88B8-F3D7-465F-9049-CC263DF3C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um cálice">
            <a:extLst>
              <a:ext uri="{FF2B5EF4-FFF2-40B4-BE49-F238E27FC236}">
                <a16:creationId xmlns:a16="http://schemas.microsoft.com/office/drawing/2014/main" id="{28DCDB4C-0F70-4AE9-B8A2-1E0102036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3DLOGO">
            <a:extLst>
              <a:ext uri="{FF2B5EF4-FFF2-40B4-BE49-F238E27FC236}">
                <a16:creationId xmlns:a16="http://schemas.microsoft.com/office/drawing/2014/main" id="{2263F665-AB02-4F24-B7B1-61210DA0A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a:extLst>
              <a:ext uri="{FF2B5EF4-FFF2-40B4-BE49-F238E27FC236}">
                <a16:creationId xmlns:a16="http://schemas.microsoft.com/office/drawing/2014/main" id="{0D23811F-CB68-493D-BB9D-1414E5EAA469}"/>
              </a:ext>
            </a:extLst>
          </p:cNvPr>
          <p:cNvSpPr/>
          <p:nvPr/>
        </p:nvSpPr>
        <p:spPr>
          <a:xfrm rot="20822020">
            <a:off x="-208842" y="696682"/>
            <a:ext cx="5643602" cy="3139321"/>
          </a:xfrm>
          <a:prstGeom prst="rect">
            <a:avLst/>
          </a:prstGeom>
          <a:noFill/>
          <a:scene3d>
            <a:camera prst="isometricOffAxis1Right"/>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6600" b="1" dirty="0">
                <a:ln w="11430">
                  <a:solidFill>
                    <a:srgbClr val="CEB51C"/>
                  </a:solidFill>
                </a:ln>
                <a:solidFill>
                  <a:srgbClr val="356F2B"/>
                </a:solidFill>
                <a:effectLst>
                  <a:outerShdw blurRad="50800" dist="39000" dir="5460000" algn="tl">
                    <a:srgbClr val="000000">
                      <a:alpha val="38000"/>
                    </a:srgbClr>
                  </a:outerShdw>
                </a:effectLst>
                <a:latin typeface="+mn-lt"/>
              </a:rPr>
              <a:t>DÍZIMO: </a:t>
            </a:r>
          </a:p>
          <a:p>
            <a:pPr algn="ctr" fontAlgn="auto">
              <a:spcBef>
                <a:spcPts val="0"/>
              </a:spcBef>
              <a:spcAft>
                <a:spcPts val="0"/>
              </a:spcAft>
              <a:defRPr/>
            </a:pPr>
            <a:r>
              <a:rPr lang="pt-BR" sz="6600" b="1" dirty="0">
                <a:ln w="11430">
                  <a:solidFill>
                    <a:srgbClr val="CEB51C"/>
                  </a:solidFill>
                </a:ln>
                <a:solidFill>
                  <a:srgbClr val="356F2B"/>
                </a:solidFill>
                <a:effectLst>
                  <a:outerShdw blurRad="50800" dist="39000" dir="5460000" algn="tl">
                    <a:srgbClr val="000000">
                      <a:alpha val="38000"/>
                    </a:srgbClr>
                  </a:outerShdw>
                </a:effectLst>
                <a:latin typeface="+mn-lt"/>
              </a:rPr>
              <a:t>ESTE PERTENCE AO SENHOR</a:t>
            </a:r>
          </a:p>
        </p:txBody>
      </p:sp>
      <p:sp>
        <p:nvSpPr>
          <p:cNvPr id="2055" name="CaixaDeTexto 10">
            <a:extLst>
              <a:ext uri="{FF2B5EF4-FFF2-40B4-BE49-F238E27FC236}">
                <a16:creationId xmlns:a16="http://schemas.microsoft.com/office/drawing/2014/main" id="{1AF0D865-27D9-4B09-8394-DE85BED1CF41}"/>
              </a:ext>
            </a:extLst>
          </p:cNvPr>
          <p:cNvSpPr txBox="1">
            <a:spLocks noChangeArrowheads="1"/>
          </p:cNvSpPr>
          <p:nvPr/>
        </p:nvSpPr>
        <p:spPr bwMode="auto">
          <a:xfrm>
            <a:off x="0" y="467677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4000">
                <a:solidFill>
                  <a:srgbClr val="254E1E"/>
                </a:solidFill>
                <a:latin typeface="Palatino Linotype" panose="02040502050505030304" pitchFamily="18" charset="0"/>
                <a:cs typeface="Times New Roman" panose="02020603050405020304" pitchFamily="18" charset="0"/>
              </a:rPr>
              <a:t>“O Dízimo será santo ao Senhor”.</a:t>
            </a:r>
          </a:p>
          <a:p>
            <a:pPr algn="ctr" eaLnBrk="1" hangingPunct="1"/>
            <a:r>
              <a:rPr lang="pt-BR" altLang="pt-BR" sz="4000">
                <a:solidFill>
                  <a:srgbClr val="254E1E"/>
                </a:solidFill>
                <a:latin typeface="Palatino Linotype" panose="02040502050505030304" pitchFamily="18" charset="0"/>
                <a:cs typeface="Times New Roman" panose="02020603050405020304" pitchFamily="18" charset="0"/>
              </a:rPr>
              <a:t> </a:t>
            </a:r>
            <a:r>
              <a:rPr lang="pt-BR" altLang="pt-BR" sz="2400">
                <a:solidFill>
                  <a:srgbClr val="254E1E"/>
                </a:solidFill>
                <a:latin typeface="Palatino Linotype" panose="02040502050505030304" pitchFamily="18" charset="0"/>
                <a:cs typeface="Times New Roman" panose="02020603050405020304" pitchFamily="18" charset="0"/>
              </a:rPr>
              <a:t>Lv 27:32</a:t>
            </a:r>
            <a:endParaRPr lang="pt-BR" altLang="pt-BR" sz="4000">
              <a:solidFill>
                <a:srgbClr val="254E1E"/>
              </a:solidFill>
              <a:latin typeface="Palatino Linotype" panose="02040502050505030304" pitchFamily="18" charset="0"/>
            </a:endParaRPr>
          </a:p>
        </p:txBody>
      </p:sp>
      <p:pic>
        <p:nvPicPr>
          <p:cNvPr id="11" name="Imagem 10" descr="dizimos.JPG">
            <a:extLst>
              <a:ext uri="{FF2B5EF4-FFF2-40B4-BE49-F238E27FC236}">
                <a16:creationId xmlns:a16="http://schemas.microsoft.com/office/drawing/2014/main" id="{69ED3566-56AD-4573-8102-DFB9BE8CB083}"/>
              </a:ext>
            </a:extLst>
          </p:cNvPr>
          <p:cNvPicPr>
            <a:picLocks noChangeAspect="1"/>
          </p:cNvPicPr>
          <p:nvPr/>
        </p:nvPicPr>
        <p:blipFill>
          <a:blip r:embed="rId6" cstate="print"/>
          <a:srcRect l="8308" t="39583" r="8308" b="19792"/>
          <a:stretch>
            <a:fillRect/>
          </a:stretch>
        </p:blipFill>
        <p:spPr>
          <a:xfrm>
            <a:off x="6286512" y="2214554"/>
            <a:ext cx="2271362" cy="2214578"/>
          </a:xfrm>
          <a:prstGeom prst="rect">
            <a:avLst/>
          </a:prstGeom>
          <a:effectLst>
            <a:softEdge rad="127000"/>
          </a:effectLst>
        </p:spPr>
      </p:pic>
      <p:pic>
        <p:nvPicPr>
          <p:cNvPr id="3081" name="Imagem 11" descr="dizimos.JPG">
            <a:extLst>
              <a:ext uri="{FF2B5EF4-FFF2-40B4-BE49-F238E27FC236}">
                <a16:creationId xmlns:a16="http://schemas.microsoft.com/office/drawing/2014/main" id="{C22EE98F-864A-4BD2-A965-3C4B4F75A942}"/>
              </a:ext>
            </a:extLst>
          </p:cNvPr>
          <p:cNvPicPr>
            <a:picLocks noChangeAspect="1"/>
          </p:cNvPicPr>
          <p:nvPr/>
        </p:nvPicPr>
        <p:blipFill>
          <a:blip r:embed="rId7"/>
          <a:srcRect l="62508" t="7291" r="16512" b="65625"/>
          <a:stretch>
            <a:fillRect/>
          </a:stretch>
        </p:blipFill>
        <p:spPr bwMode="auto">
          <a:xfrm>
            <a:off x="5357818" y="857232"/>
            <a:ext cx="663575" cy="1714500"/>
          </a:xfrm>
          <a:prstGeom prst="rect">
            <a:avLst/>
          </a:prstGeom>
          <a:noFill/>
          <a:ln w="9525">
            <a:noFill/>
            <a:miter lim="800000"/>
            <a:headEnd/>
            <a:tailEnd/>
          </a:ln>
          <a:effectLst>
            <a:softEdge rad="3175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um cálice">
            <a:extLst>
              <a:ext uri="{FF2B5EF4-FFF2-40B4-BE49-F238E27FC236}">
                <a16:creationId xmlns:a16="http://schemas.microsoft.com/office/drawing/2014/main" id="{6D00E9AD-76E1-4C2D-8080-27D2CDE1A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um cálice">
            <a:extLst>
              <a:ext uri="{FF2B5EF4-FFF2-40B4-BE49-F238E27FC236}">
                <a16:creationId xmlns:a16="http://schemas.microsoft.com/office/drawing/2014/main" id="{138884CC-CE27-4E81-B4FB-4599B6190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2">
            <a:extLst>
              <a:ext uri="{FF2B5EF4-FFF2-40B4-BE49-F238E27FC236}">
                <a16:creationId xmlns:a16="http://schemas.microsoft.com/office/drawing/2014/main" id="{DB2FE59B-F7CF-491C-90EA-C29B849CC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3DLOGO">
            <a:extLst>
              <a:ext uri="{FF2B5EF4-FFF2-40B4-BE49-F238E27FC236}">
                <a16:creationId xmlns:a16="http://schemas.microsoft.com/office/drawing/2014/main" id="{38EFA415-06D1-4066-847B-8C7BC7955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CaixaDeTexto 9">
            <a:extLst>
              <a:ext uri="{FF2B5EF4-FFF2-40B4-BE49-F238E27FC236}">
                <a16:creationId xmlns:a16="http://schemas.microsoft.com/office/drawing/2014/main" id="{6EA602C6-0E66-47D1-AEC9-C919BB1795EF}"/>
              </a:ext>
            </a:extLst>
          </p:cNvPr>
          <p:cNvSpPr txBox="1">
            <a:spLocks noChangeArrowheads="1"/>
          </p:cNvSpPr>
          <p:nvPr/>
        </p:nvSpPr>
        <p:spPr bwMode="auto">
          <a:xfrm>
            <a:off x="142875" y="1571625"/>
            <a:ext cx="50006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800">
                <a:solidFill>
                  <a:srgbClr val="254E1E"/>
                </a:solidFill>
                <a:latin typeface="Bodoni MT" panose="02070603080606020203" pitchFamily="18" charset="0"/>
              </a:rPr>
              <a:t>"Muitos há que não serão abençoados enquanto não restituírem o dízimo que retiveram. </a:t>
            </a:r>
          </a:p>
          <a:p>
            <a:pPr algn="ctr" eaLnBrk="1" hangingPunct="1"/>
            <a:r>
              <a:rPr lang="pt-BR" altLang="pt-BR" sz="3800">
                <a:solidFill>
                  <a:srgbClr val="254E1E"/>
                </a:solidFill>
                <a:latin typeface="Bodoni MT" panose="02070603080606020203" pitchFamily="18" charset="0"/>
              </a:rPr>
              <a:t>O Senhor espera que redimais o passado". </a:t>
            </a:r>
          </a:p>
          <a:p>
            <a:pPr algn="ctr" eaLnBrk="1" hangingPunct="1"/>
            <a:r>
              <a:rPr lang="pt-BR" altLang="pt-BR" sz="2400">
                <a:solidFill>
                  <a:srgbClr val="254E1E"/>
                </a:solidFill>
                <a:latin typeface="Bodoni MT" panose="02070603080606020203" pitchFamily="18" charset="0"/>
              </a:rPr>
              <a:t>AE 87 </a:t>
            </a:r>
          </a:p>
        </p:txBody>
      </p:sp>
      <p:sp>
        <p:nvSpPr>
          <p:cNvPr id="8" name="Retângulo 7">
            <a:extLst>
              <a:ext uri="{FF2B5EF4-FFF2-40B4-BE49-F238E27FC236}">
                <a16:creationId xmlns:a16="http://schemas.microsoft.com/office/drawing/2014/main" id="{4A9E6AA8-885B-43EE-A428-29A628F46CFB}"/>
              </a:ext>
            </a:extLst>
          </p:cNvPr>
          <p:cNvSpPr/>
          <p:nvPr/>
        </p:nvSpPr>
        <p:spPr>
          <a:xfrm>
            <a:off x="0" y="857232"/>
            <a:ext cx="9144000" cy="646331"/>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pt-BR" sz="3600" b="1" dirty="0">
                <a:ln w="50800"/>
                <a:solidFill>
                  <a:srgbClr val="246E36"/>
                </a:solidFill>
                <a:effectLst>
                  <a:glow rad="101600">
                    <a:srgbClr val="356F2B">
                      <a:alpha val="60000"/>
                    </a:srgbClr>
                  </a:glow>
                </a:effectLst>
                <a:latin typeface="Arial" charset="0"/>
              </a:rPr>
              <a:t>Por que muitos não são abençoados?</a:t>
            </a:r>
          </a:p>
        </p:txBody>
      </p:sp>
      <p:pic>
        <p:nvPicPr>
          <p:cNvPr id="9" name="Picture 21" descr="http://delivery.gettyimages.com/xc/56134695.jpg?v=1&amp;c=CFW&amp;k=2&amp;d=B8ABB9B0BF0F76AD86897D06D1AE42EFE30A760B0D811297">
            <a:extLst>
              <a:ext uri="{FF2B5EF4-FFF2-40B4-BE49-F238E27FC236}">
                <a16:creationId xmlns:a16="http://schemas.microsoft.com/office/drawing/2014/main" id="{CE56251D-EAEB-4201-B24C-2B69AB6B8A69}"/>
              </a:ext>
            </a:extLst>
          </p:cNvPr>
          <p:cNvPicPr>
            <a:picLocks noChangeAspect="1" noChangeArrowheads="1"/>
          </p:cNvPicPr>
          <p:nvPr/>
        </p:nvPicPr>
        <p:blipFill>
          <a:blip r:embed="rId6"/>
          <a:srcRect/>
          <a:stretch>
            <a:fillRect/>
          </a:stretch>
        </p:blipFill>
        <p:spPr bwMode="auto">
          <a:xfrm>
            <a:off x="4572000" y="2071678"/>
            <a:ext cx="4298580" cy="2857520"/>
          </a:xfrm>
          <a:prstGeom prst="rect">
            <a:avLst/>
          </a:prstGeom>
          <a:noFill/>
          <a:ln w="9525">
            <a:noFill/>
            <a:miter lim="800000"/>
            <a:headEnd/>
            <a:tailEnd/>
          </a:ln>
          <a:effectLst>
            <a:softEdge rad="317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http://delivery.gettyimages.com/xc/78804629.jpg?v=1&amp;c=CFW&amp;k=2&amp;d=7E5F789C1018BF93BB55D00AE50B30E8E30A760B0D811297">
            <a:extLst>
              <a:ext uri="{FF2B5EF4-FFF2-40B4-BE49-F238E27FC236}">
                <a16:creationId xmlns:a16="http://schemas.microsoft.com/office/drawing/2014/main" id="{C0619D83-E447-4E06-8930-FD52F6DCD38A}"/>
              </a:ext>
            </a:extLst>
          </p:cNvPr>
          <p:cNvPicPr>
            <a:picLocks noChangeAspect="1" noChangeArrowheads="1"/>
          </p:cNvPicPr>
          <p:nvPr/>
        </p:nvPicPr>
        <p:blipFill>
          <a:blip r:embed="rId2"/>
          <a:srcRect/>
          <a:stretch>
            <a:fillRect/>
          </a:stretch>
        </p:blipFill>
        <p:spPr bwMode="auto">
          <a:xfrm>
            <a:off x="2571736" y="3929066"/>
            <a:ext cx="3927306" cy="2616048"/>
          </a:xfrm>
          <a:prstGeom prst="rect">
            <a:avLst/>
          </a:prstGeom>
          <a:noFill/>
          <a:ln w="9525">
            <a:noFill/>
            <a:miter lim="800000"/>
            <a:headEnd/>
            <a:tailEnd/>
          </a:ln>
          <a:effectLst>
            <a:softEdge rad="317500"/>
          </a:effectLst>
        </p:spPr>
      </p:pic>
      <p:pic>
        <p:nvPicPr>
          <p:cNvPr id="12291" name="Picture 4" descr="um cálice">
            <a:extLst>
              <a:ext uri="{FF2B5EF4-FFF2-40B4-BE49-F238E27FC236}">
                <a16:creationId xmlns:a16="http://schemas.microsoft.com/office/drawing/2014/main" id="{2B2E2879-D66A-4DD7-AF6B-D47B479F4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um cálice">
            <a:extLst>
              <a:ext uri="{FF2B5EF4-FFF2-40B4-BE49-F238E27FC236}">
                <a16:creationId xmlns:a16="http://schemas.microsoft.com/office/drawing/2014/main" id="{8772A20F-0059-4D60-9781-CB203C701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a:extLst>
              <a:ext uri="{FF2B5EF4-FFF2-40B4-BE49-F238E27FC236}">
                <a16:creationId xmlns:a16="http://schemas.microsoft.com/office/drawing/2014/main" id="{AF17DB4E-1D03-47BC-A689-F4B97BC81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3DLOGO">
            <a:extLst>
              <a:ext uri="{FF2B5EF4-FFF2-40B4-BE49-F238E27FC236}">
                <a16:creationId xmlns:a16="http://schemas.microsoft.com/office/drawing/2014/main" id="{30610EFA-A119-4087-873B-8BA9F4960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aixaDeTexto 9">
            <a:extLst>
              <a:ext uri="{FF2B5EF4-FFF2-40B4-BE49-F238E27FC236}">
                <a16:creationId xmlns:a16="http://schemas.microsoft.com/office/drawing/2014/main" id="{E839F899-B23C-48DB-BFA0-064890ADF64F}"/>
              </a:ext>
            </a:extLst>
          </p:cNvPr>
          <p:cNvSpPr txBox="1">
            <a:spLocks noChangeArrowheads="1"/>
          </p:cNvSpPr>
          <p:nvPr/>
        </p:nvSpPr>
        <p:spPr bwMode="auto">
          <a:xfrm>
            <a:off x="285750" y="2209800"/>
            <a:ext cx="85725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4600"/>
              </a:lnSpc>
            </a:pPr>
            <a:r>
              <a:rPr lang="pt-BR" altLang="pt-BR" sz="3600">
                <a:solidFill>
                  <a:srgbClr val="254E1E"/>
                </a:solidFill>
                <a:latin typeface="Bodoni MT" panose="02070603080606020203" pitchFamily="18" charset="0"/>
              </a:rPr>
              <a:t>"Foi-me mostrado que é um erro usar o dízimo para atender as despesas ocasionais da igreja." </a:t>
            </a:r>
            <a:r>
              <a:rPr lang="pt-BR" altLang="pt-BR" sz="2400">
                <a:solidFill>
                  <a:srgbClr val="254E1E"/>
                </a:solidFill>
                <a:latin typeface="Bodoni MT" panose="02070603080606020203" pitchFamily="18" charset="0"/>
              </a:rPr>
              <a:t>AE 103. </a:t>
            </a:r>
            <a:endParaRPr lang="pt-BR" altLang="pt-BR" sz="3600">
              <a:solidFill>
                <a:srgbClr val="254E1E"/>
              </a:solidFill>
              <a:latin typeface="Bodoni MT" panose="02070603080606020203" pitchFamily="18" charset="0"/>
            </a:endParaRPr>
          </a:p>
        </p:txBody>
      </p:sp>
      <p:sp>
        <p:nvSpPr>
          <p:cNvPr id="8" name="Retângulo 7">
            <a:extLst>
              <a:ext uri="{FF2B5EF4-FFF2-40B4-BE49-F238E27FC236}">
                <a16:creationId xmlns:a16="http://schemas.microsoft.com/office/drawing/2014/main" id="{3D2AF3CC-4C1E-44B6-B0A4-807EE6FBEF54}"/>
              </a:ext>
            </a:extLst>
          </p:cNvPr>
          <p:cNvSpPr/>
          <p:nvPr/>
        </p:nvSpPr>
        <p:spPr>
          <a:xfrm>
            <a:off x="142908" y="928670"/>
            <a:ext cx="9144000" cy="83099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pt-BR" sz="4800" b="1" dirty="0">
                <a:ln w="50800"/>
                <a:solidFill>
                  <a:srgbClr val="246E36"/>
                </a:solidFill>
                <a:effectLst>
                  <a:glow rad="101600">
                    <a:srgbClr val="356F2B">
                      <a:alpha val="60000"/>
                    </a:srgbClr>
                  </a:glow>
                </a:effectLst>
                <a:latin typeface="Arial" charset="0"/>
              </a:rPr>
              <a:t>Não é para despesas da Igreja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E315D7C-2205-4317-95AC-4CD3E8460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369"/>
          <a:stretch>
            <a:fillRect/>
          </a:stretch>
        </p:blipFill>
        <p:spPr bwMode="auto">
          <a:xfrm>
            <a:off x="6500813" y="195263"/>
            <a:ext cx="2643187"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um cálice">
            <a:extLst>
              <a:ext uri="{FF2B5EF4-FFF2-40B4-BE49-F238E27FC236}">
                <a16:creationId xmlns:a16="http://schemas.microsoft.com/office/drawing/2014/main" id="{8685D1EC-8CC1-431D-B7BE-4AB5E9207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um cálice">
            <a:extLst>
              <a:ext uri="{FF2B5EF4-FFF2-40B4-BE49-F238E27FC236}">
                <a16:creationId xmlns:a16="http://schemas.microsoft.com/office/drawing/2014/main" id="{D9D85F8C-2F9E-474A-AD1C-8C7EE0D06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a:extLst>
              <a:ext uri="{FF2B5EF4-FFF2-40B4-BE49-F238E27FC236}">
                <a16:creationId xmlns:a16="http://schemas.microsoft.com/office/drawing/2014/main" id="{D95BE4FB-AE3A-4E31-B81A-D16AC6B033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3DLOGO">
            <a:extLst>
              <a:ext uri="{FF2B5EF4-FFF2-40B4-BE49-F238E27FC236}">
                <a16:creationId xmlns:a16="http://schemas.microsoft.com/office/drawing/2014/main" id="{D9AFF5BB-7DFB-422D-90C2-4E706700B9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CaixaDeTexto 9">
            <a:extLst>
              <a:ext uri="{FF2B5EF4-FFF2-40B4-BE49-F238E27FC236}">
                <a16:creationId xmlns:a16="http://schemas.microsoft.com/office/drawing/2014/main" id="{0F583482-6E4A-4474-958E-4A6C7DF2DDFE}"/>
              </a:ext>
            </a:extLst>
          </p:cNvPr>
          <p:cNvSpPr txBox="1">
            <a:spLocks noChangeArrowheads="1"/>
          </p:cNvSpPr>
          <p:nvPr/>
        </p:nvSpPr>
        <p:spPr bwMode="auto">
          <a:xfrm>
            <a:off x="357188" y="1143000"/>
            <a:ext cx="60007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600">
                <a:solidFill>
                  <a:srgbClr val="254E1E"/>
                </a:solidFill>
                <a:latin typeface="Bodoni MT" panose="02070603080606020203" pitchFamily="18" charset="0"/>
              </a:rPr>
              <a:t>“Deus deu orientação especial quanto ao emprego do dízimo. Ele não quer que Sua obra seja entravada por falta de meios. Para que não haja uma obra acidental, nem engano, Ele tornou bem claro o nosso dever sobre esses pontos...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B3C98CB4-4095-457A-B61B-1516EEA93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369"/>
          <a:stretch>
            <a:fillRect/>
          </a:stretch>
        </p:blipFill>
        <p:spPr bwMode="auto">
          <a:xfrm>
            <a:off x="6500813" y="195263"/>
            <a:ext cx="2643187"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um cálice">
            <a:extLst>
              <a:ext uri="{FF2B5EF4-FFF2-40B4-BE49-F238E27FC236}">
                <a16:creationId xmlns:a16="http://schemas.microsoft.com/office/drawing/2014/main" id="{8F35A006-5802-4D4F-A51A-2C5C13400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um cálice">
            <a:extLst>
              <a:ext uri="{FF2B5EF4-FFF2-40B4-BE49-F238E27FC236}">
                <a16:creationId xmlns:a16="http://schemas.microsoft.com/office/drawing/2014/main" id="{BA3B4828-CDCC-49BA-B059-11A848C54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2">
            <a:extLst>
              <a:ext uri="{FF2B5EF4-FFF2-40B4-BE49-F238E27FC236}">
                <a16:creationId xmlns:a16="http://schemas.microsoft.com/office/drawing/2014/main" id="{A7A99427-49F9-4496-900A-4A4550A0BE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3DLOGO">
            <a:extLst>
              <a:ext uri="{FF2B5EF4-FFF2-40B4-BE49-F238E27FC236}">
                <a16:creationId xmlns:a16="http://schemas.microsoft.com/office/drawing/2014/main" id="{440F3BAA-2A4C-43F2-B289-F574E7D5B2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CaixaDeTexto 9">
            <a:extLst>
              <a:ext uri="{FF2B5EF4-FFF2-40B4-BE49-F238E27FC236}">
                <a16:creationId xmlns:a16="http://schemas.microsoft.com/office/drawing/2014/main" id="{185639AC-9B8E-4569-9FF8-066602E7E559}"/>
              </a:ext>
            </a:extLst>
          </p:cNvPr>
          <p:cNvSpPr txBox="1">
            <a:spLocks noChangeArrowheads="1"/>
          </p:cNvSpPr>
          <p:nvPr/>
        </p:nvSpPr>
        <p:spPr bwMode="auto">
          <a:xfrm>
            <a:off x="142875" y="1143000"/>
            <a:ext cx="62150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600">
                <a:solidFill>
                  <a:srgbClr val="254E1E"/>
                </a:solidFill>
                <a:latin typeface="Bodoni MT" panose="02070603080606020203" pitchFamily="18" charset="0"/>
              </a:rPr>
              <a:t>A porção que Deus reservou para Si, não deve ser desviada para nenhum outro desígnio que não aquele por Ele especificado.Ninguém se sinta na liberdade de reter o dízimo, para empregá-lo segundo seu próprio juízo...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2CE0DAA-A7B4-4104-98A5-8A521E1F3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369" t="5750" b="6146"/>
          <a:stretch>
            <a:fillRect/>
          </a:stretch>
        </p:blipFill>
        <p:spPr bwMode="auto">
          <a:xfrm>
            <a:off x="5429250" y="285750"/>
            <a:ext cx="371475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um cálice">
            <a:extLst>
              <a:ext uri="{FF2B5EF4-FFF2-40B4-BE49-F238E27FC236}">
                <a16:creationId xmlns:a16="http://schemas.microsoft.com/office/drawing/2014/main" id="{1C61F6AD-6704-43C8-A721-3A5E4823F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um cálice">
            <a:extLst>
              <a:ext uri="{FF2B5EF4-FFF2-40B4-BE49-F238E27FC236}">
                <a16:creationId xmlns:a16="http://schemas.microsoft.com/office/drawing/2014/main" id="{BBD79679-E8D2-43C8-9D34-C05EAE32C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a:extLst>
              <a:ext uri="{FF2B5EF4-FFF2-40B4-BE49-F238E27FC236}">
                <a16:creationId xmlns:a16="http://schemas.microsoft.com/office/drawing/2014/main" id="{9AE13009-CCD5-4DDA-9AC8-29545B015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3DLOGO">
            <a:extLst>
              <a:ext uri="{FF2B5EF4-FFF2-40B4-BE49-F238E27FC236}">
                <a16:creationId xmlns:a16="http://schemas.microsoft.com/office/drawing/2014/main" id="{F9A2C277-518C-44B2-B70B-1C907C18B9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CaixaDeTexto 9">
            <a:extLst>
              <a:ext uri="{FF2B5EF4-FFF2-40B4-BE49-F238E27FC236}">
                <a16:creationId xmlns:a16="http://schemas.microsoft.com/office/drawing/2014/main" id="{ED3A2884-17A1-4521-8413-AAB0229847A1}"/>
              </a:ext>
            </a:extLst>
          </p:cNvPr>
          <p:cNvSpPr txBox="1">
            <a:spLocks noChangeArrowheads="1"/>
          </p:cNvSpPr>
          <p:nvPr/>
        </p:nvSpPr>
        <p:spPr bwMode="auto">
          <a:xfrm>
            <a:off x="285750" y="1285875"/>
            <a:ext cx="52149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600">
                <a:solidFill>
                  <a:srgbClr val="254E1E"/>
                </a:solidFill>
                <a:latin typeface="Bodoni MT" panose="02070603080606020203" pitchFamily="18" charset="0"/>
              </a:rPr>
              <a:t>Não devem servir-se dele numa emergência, nem usá-lo segundo lhes pareça justo, mesmo no que possam considerar como obra do Senhor”. </a:t>
            </a:r>
          </a:p>
          <a:p>
            <a:pPr algn="ctr" eaLnBrk="1" hangingPunct="1"/>
            <a:r>
              <a:rPr lang="pt-BR" altLang="pt-BR" sz="2800">
                <a:solidFill>
                  <a:srgbClr val="254E1E"/>
                </a:solidFill>
                <a:latin typeface="Bodoni MT" panose="02070603080606020203" pitchFamily="18" charset="0"/>
              </a:rPr>
              <a:t>AE 101</a:t>
            </a:r>
            <a:r>
              <a:rPr lang="pt-BR" altLang="pt-BR" sz="3600">
                <a:solidFill>
                  <a:srgbClr val="254E1E"/>
                </a:solidFill>
                <a:latin typeface="Bodoni MT" panose="02070603080606020203" pitchFamily="18" charset="0"/>
              </a:rPr>
              <a:t>.</a:t>
            </a:r>
          </a:p>
          <a:p>
            <a:pPr eaLnBrk="1" hangingPunct="1"/>
            <a:endParaRPr lang="pt-BR" altLang="pt-BR" sz="3600">
              <a:solidFill>
                <a:srgbClr val="254E1E"/>
              </a:solidFill>
              <a:latin typeface="Bodoni MT" panose="020706030806060202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um cálice">
            <a:extLst>
              <a:ext uri="{FF2B5EF4-FFF2-40B4-BE49-F238E27FC236}">
                <a16:creationId xmlns:a16="http://schemas.microsoft.com/office/drawing/2014/main" id="{0CF66DDB-59E9-49CC-BA3A-BDE95E573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2">
            <a:extLst>
              <a:ext uri="{FF2B5EF4-FFF2-40B4-BE49-F238E27FC236}">
                <a16:creationId xmlns:a16="http://schemas.microsoft.com/office/drawing/2014/main" id="{6806CFBB-A979-4326-BC39-AA5A3F792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um cálice">
            <a:extLst>
              <a:ext uri="{FF2B5EF4-FFF2-40B4-BE49-F238E27FC236}">
                <a16:creationId xmlns:a16="http://schemas.microsoft.com/office/drawing/2014/main" id="{D7AE041B-206A-4FCB-8453-94B0BB7D2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3DLOGO">
            <a:extLst>
              <a:ext uri="{FF2B5EF4-FFF2-40B4-BE49-F238E27FC236}">
                <a16:creationId xmlns:a16="http://schemas.microsoft.com/office/drawing/2014/main" id="{326C5A91-D4BD-4ADB-ADD3-C19F02326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CaixaDeTexto 10">
            <a:extLst>
              <a:ext uri="{FF2B5EF4-FFF2-40B4-BE49-F238E27FC236}">
                <a16:creationId xmlns:a16="http://schemas.microsoft.com/office/drawing/2014/main" id="{45F7B961-5D97-4631-BB0E-47E248F7AF88}"/>
              </a:ext>
            </a:extLst>
          </p:cNvPr>
          <p:cNvSpPr txBox="1">
            <a:spLocks noChangeArrowheads="1"/>
          </p:cNvSpPr>
          <p:nvPr/>
        </p:nvSpPr>
        <p:spPr bwMode="auto">
          <a:xfrm>
            <a:off x="357188" y="1333500"/>
            <a:ext cx="8643937"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4500"/>
              </a:lnSpc>
            </a:pPr>
            <a:r>
              <a:rPr lang="pt-BR" altLang="pt-BR" sz="3600">
                <a:solidFill>
                  <a:srgbClr val="254E1E"/>
                </a:solidFill>
                <a:latin typeface="Palatino Linotype" panose="02040502050505030304" pitchFamily="18" charset="0"/>
              </a:rPr>
              <a:t>De igual maneira, o dízimo de </a:t>
            </a:r>
          </a:p>
          <a:p>
            <a:pPr eaLnBrk="1" hangingPunct="1">
              <a:lnSpc>
                <a:spcPts val="4500"/>
              </a:lnSpc>
            </a:pPr>
            <a:r>
              <a:rPr lang="pt-BR" altLang="pt-BR" sz="3600">
                <a:solidFill>
                  <a:srgbClr val="254E1E"/>
                </a:solidFill>
                <a:latin typeface="Palatino Linotype" panose="02040502050505030304" pitchFamily="18" charset="0"/>
              </a:rPr>
              <a:t>nossas rendas "santo é ao Senhor". O Novo Testamento não dá novamente a lei do dízimo, como também não dá a do sábado; pois pressupõe a validade de ambos, e explica sua profunda importância espiritual. </a:t>
            </a:r>
          </a:p>
          <a:p>
            <a:pPr eaLnBrk="1" hangingPunct="1">
              <a:lnSpc>
                <a:spcPts val="4500"/>
              </a:lnSpc>
            </a:pPr>
            <a:endParaRPr lang="pt-BR" altLang="pt-BR" sz="3600">
              <a:solidFill>
                <a:srgbClr val="254E1E"/>
              </a:solidFill>
              <a:latin typeface="Palatino Linotype" panose="02040502050505030304" pitchFamily="18" charset="0"/>
            </a:endParaRPr>
          </a:p>
        </p:txBody>
      </p:sp>
      <p:pic>
        <p:nvPicPr>
          <p:cNvPr id="11" name="Imagem 10" descr="dizimos.JPG">
            <a:extLst>
              <a:ext uri="{FF2B5EF4-FFF2-40B4-BE49-F238E27FC236}">
                <a16:creationId xmlns:a16="http://schemas.microsoft.com/office/drawing/2014/main" id="{EC6EEE11-A20E-490C-9F30-2640E64F8531}"/>
              </a:ext>
            </a:extLst>
          </p:cNvPr>
          <p:cNvPicPr>
            <a:picLocks noChangeAspect="1"/>
          </p:cNvPicPr>
          <p:nvPr/>
        </p:nvPicPr>
        <p:blipFill>
          <a:blip r:embed="rId6" cstate="print"/>
          <a:srcRect l="8308" t="39583" r="8308" b="19792"/>
          <a:stretch>
            <a:fillRect/>
          </a:stretch>
        </p:blipFill>
        <p:spPr>
          <a:xfrm>
            <a:off x="7429520" y="714356"/>
            <a:ext cx="1414106" cy="1378753"/>
          </a:xfrm>
          <a:prstGeom prst="rect">
            <a:avLst/>
          </a:prstGeom>
          <a:effectLst>
            <a:softEdge rad="127000"/>
          </a:effectLst>
        </p:spPr>
      </p:pic>
      <p:pic>
        <p:nvPicPr>
          <p:cNvPr id="3081" name="Imagem 11" descr="dizimos.JPG">
            <a:extLst>
              <a:ext uri="{FF2B5EF4-FFF2-40B4-BE49-F238E27FC236}">
                <a16:creationId xmlns:a16="http://schemas.microsoft.com/office/drawing/2014/main" id="{E4A1599C-2321-4794-8BBA-E4949AF191F6}"/>
              </a:ext>
            </a:extLst>
          </p:cNvPr>
          <p:cNvPicPr>
            <a:picLocks noChangeAspect="1"/>
          </p:cNvPicPr>
          <p:nvPr/>
        </p:nvPicPr>
        <p:blipFill>
          <a:blip r:embed="rId7" cstate="print"/>
          <a:srcRect l="62508" t="7291" r="16512" b="65625"/>
          <a:stretch>
            <a:fillRect/>
          </a:stretch>
        </p:blipFill>
        <p:spPr bwMode="auto">
          <a:xfrm>
            <a:off x="8001025" y="714356"/>
            <a:ext cx="278736" cy="720179"/>
          </a:xfrm>
          <a:prstGeom prst="rect">
            <a:avLst/>
          </a:prstGeom>
          <a:noFill/>
          <a:ln w="9525">
            <a:noFill/>
            <a:miter lim="800000"/>
            <a:headEnd/>
            <a:tailEnd/>
          </a:ln>
          <a:effectLst>
            <a:softEdge rad="3175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um cálice">
            <a:extLst>
              <a:ext uri="{FF2B5EF4-FFF2-40B4-BE49-F238E27FC236}">
                <a16:creationId xmlns:a16="http://schemas.microsoft.com/office/drawing/2014/main" id="{513F62B6-F0C5-4568-9C7C-22588DC06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2">
            <a:extLst>
              <a:ext uri="{FF2B5EF4-FFF2-40B4-BE49-F238E27FC236}">
                <a16:creationId xmlns:a16="http://schemas.microsoft.com/office/drawing/2014/main" id="{F90BAB5A-5024-4810-A1BC-B9ABE7C02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um cálice">
            <a:extLst>
              <a:ext uri="{FF2B5EF4-FFF2-40B4-BE49-F238E27FC236}">
                <a16:creationId xmlns:a16="http://schemas.microsoft.com/office/drawing/2014/main" id="{F540F0AB-DF0D-4D56-B130-2B954F98A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3DLOGO">
            <a:extLst>
              <a:ext uri="{FF2B5EF4-FFF2-40B4-BE49-F238E27FC236}">
                <a16:creationId xmlns:a16="http://schemas.microsoft.com/office/drawing/2014/main" id="{97907429-572F-4070-B6A7-533088368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CaixaDeTexto 10">
            <a:extLst>
              <a:ext uri="{FF2B5EF4-FFF2-40B4-BE49-F238E27FC236}">
                <a16:creationId xmlns:a16="http://schemas.microsoft.com/office/drawing/2014/main" id="{C82F1CED-A29D-4545-A1E2-03A4C7D6A29F}"/>
              </a:ext>
            </a:extLst>
          </p:cNvPr>
          <p:cNvSpPr txBox="1">
            <a:spLocks noChangeArrowheads="1"/>
          </p:cNvSpPr>
          <p:nvPr/>
        </p:nvSpPr>
        <p:spPr bwMode="auto">
          <a:xfrm>
            <a:off x="357188" y="1333500"/>
            <a:ext cx="8643937"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4500"/>
              </a:lnSpc>
            </a:pPr>
            <a:r>
              <a:rPr lang="pt-BR" altLang="pt-BR" sz="3600">
                <a:solidFill>
                  <a:srgbClr val="254E1E"/>
                </a:solidFill>
                <a:latin typeface="Palatino Linotype" panose="02040502050505030304" pitchFamily="18" charset="0"/>
              </a:rPr>
              <a:t>...Enquanto nós como um povo </a:t>
            </a:r>
          </a:p>
          <a:p>
            <a:pPr eaLnBrk="1" hangingPunct="1">
              <a:lnSpc>
                <a:spcPts val="4500"/>
              </a:lnSpc>
            </a:pPr>
            <a:r>
              <a:rPr lang="pt-BR" altLang="pt-BR" sz="3600">
                <a:solidFill>
                  <a:srgbClr val="254E1E"/>
                </a:solidFill>
                <a:latin typeface="Palatino Linotype" panose="02040502050505030304" pitchFamily="18" charset="0"/>
              </a:rPr>
              <a:t>estamos procurando dar fielmente a Deus o tempo que Ele conservou como Seu, não Lhe daremos também nós aquela parte de nossos meios que Ele exige? </a:t>
            </a:r>
          </a:p>
          <a:p>
            <a:pPr eaLnBrk="1" hangingPunct="1">
              <a:lnSpc>
                <a:spcPts val="4500"/>
              </a:lnSpc>
            </a:pPr>
            <a:r>
              <a:rPr lang="pt-BR" altLang="pt-BR" sz="3600" i="1">
                <a:solidFill>
                  <a:srgbClr val="254E1E"/>
                </a:solidFill>
                <a:latin typeface="Palatino Linotype" panose="02040502050505030304" pitchFamily="18" charset="0"/>
              </a:rPr>
              <a:t>Review and Herald</a:t>
            </a:r>
            <a:r>
              <a:rPr lang="pt-BR" altLang="pt-BR" sz="3600">
                <a:solidFill>
                  <a:srgbClr val="254E1E"/>
                </a:solidFill>
                <a:latin typeface="Palatino Linotype" panose="02040502050505030304" pitchFamily="18" charset="0"/>
              </a:rPr>
              <a:t>, 16 de maio de 1882.</a:t>
            </a:r>
          </a:p>
          <a:p>
            <a:pPr eaLnBrk="1" hangingPunct="1">
              <a:lnSpc>
                <a:spcPts val="4500"/>
              </a:lnSpc>
            </a:pPr>
            <a:endParaRPr lang="pt-BR" altLang="pt-BR" sz="3600">
              <a:solidFill>
                <a:srgbClr val="254E1E"/>
              </a:solidFill>
              <a:latin typeface="Palatino Linotype" panose="02040502050505030304" pitchFamily="18" charset="0"/>
            </a:endParaRPr>
          </a:p>
        </p:txBody>
      </p:sp>
      <p:pic>
        <p:nvPicPr>
          <p:cNvPr id="11" name="Imagem 10" descr="dizimos.JPG">
            <a:extLst>
              <a:ext uri="{FF2B5EF4-FFF2-40B4-BE49-F238E27FC236}">
                <a16:creationId xmlns:a16="http://schemas.microsoft.com/office/drawing/2014/main" id="{6B4C737B-F577-4A35-85C9-5808FCB7EB07}"/>
              </a:ext>
            </a:extLst>
          </p:cNvPr>
          <p:cNvPicPr>
            <a:picLocks noChangeAspect="1"/>
          </p:cNvPicPr>
          <p:nvPr/>
        </p:nvPicPr>
        <p:blipFill>
          <a:blip r:embed="rId6" cstate="print"/>
          <a:srcRect l="8308" t="39583" r="8308" b="19792"/>
          <a:stretch>
            <a:fillRect/>
          </a:stretch>
        </p:blipFill>
        <p:spPr>
          <a:xfrm>
            <a:off x="7429520" y="714356"/>
            <a:ext cx="1414106" cy="1378753"/>
          </a:xfrm>
          <a:prstGeom prst="rect">
            <a:avLst/>
          </a:prstGeom>
          <a:effectLst>
            <a:softEdge rad="127000"/>
          </a:effectLst>
        </p:spPr>
      </p:pic>
      <p:pic>
        <p:nvPicPr>
          <p:cNvPr id="3081" name="Imagem 11" descr="dizimos.JPG">
            <a:extLst>
              <a:ext uri="{FF2B5EF4-FFF2-40B4-BE49-F238E27FC236}">
                <a16:creationId xmlns:a16="http://schemas.microsoft.com/office/drawing/2014/main" id="{56B9BCBE-77E4-4DCC-ABEF-D57073F8E34E}"/>
              </a:ext>
            </a:extLst>
          </p:cNvPr>
          <p:cNvPicPr>
            <a:picLocks noChangeAspect="1"/>
          </p:cNvPicPr>
          <p:nvPr/>
        </p:nvPicPr>
        <p:blipFill>
          <a:blip r:embed="rId7" cstate="print"/>
          <a:srcRect l="62508" t="7291" r="16512" b="65625"/>
          <a:stretch>
            <a:fillRect/>
          </a:stretch>
        </p:blipFill>
        <p:spPr bwMode="auto">
          <a:xfrm>
            <a:off x="8001025" y="714356"/>
            <a:ext cx="278736" cy="720179"/>
          </a:xfrm>
          <a:prstGeom prst="rect">
            <a:avLst/>
          </a:prstGeom>
          <a:noFill/>
          <a:ln w="9525">
            <a:noFill/>
            <a:miter lim="800000"/>
            <a:headEnd/>
            <a:tailEnd/>
          </a:ln>
          <a:effectLst>
            <a:softEdge rad="3175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um cálice">
            <a:extLst>
              <a:ext uri="{FF2B5EF4-FFF2-40B4-BE49-F238E27FC236}">
                <a16:creationId xmlns:a16="http://schemas.microsoft.com/office/drawing/2014/main" id="{37C7A690-2B79-4F21-B517-7AD6BE85E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2">
            <a:extLst>
              <a:ext uri="{FF2B5EF4-FFF2-40B4-BE49-F238E27FC236}">
                <a16:creationId xmlns:a16="http://schemas.microsoft.com/office/drawing/2014/main" id="{B678919F-1F76-4D1D-A8A8-C84E68325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um cálice">
            <a:extLst>
              <a:ext uri="{FF2B5EF4-FFF2-40B4-BE49-F238E27FC236}">
                <a16:creationId xmlns:a16="http://schemas.microsoft.com/office/drawing/2014/main" id="{CEEC78B7-030A-4E18-9809-F4F1C9390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3DLOGO">
            <a:extLst>
              <a:ext uri="{FF2B5EF4-FFF2-40B4-BE49-F238E27FC236}">
                <a16:creationId xmlns:a16="http://schemas.microsoft.com/office/drawing/2014/main" id="{E835ACED-9F0E-4A68-8201-A0EE1EAD27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CaixaDeTexto 10">
            <a:extLst>
              <a:ext uri="{FF2B5EF4-FFF2-40B4-BE49-F238E27FC236}">
                <a16:creationId xmlns:a16="http://schemas.microsoft.com/office/drawing/2014/main" id="{160391F6-0E58-4D79-AD22-66D20FBA1FC4}"/>
              </a:ext>
            </a:extLst>
          </p:cNvPr>
          <p:cNvSpPr txBox="1">
            <a:spLocks noChangeArrowheads="1"/>
          </p:cNvSpPr>
          <p:nvPr/>
        </p:nvSpPr>
        <p:spPr bwMode="auto">
          <a:xfrm>
            <a:off x="285750" y="1065213"/>
            <a:ext cx="85725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a:solidFill>
                  <a:srgbClr val="254E1E"/>
                </a:solidFill>
                <a:latin typeface="Palatino Linotype" panose="02040502050505030304" pitchFamily="18" charset="0"/>
              </a:rPr>
              <a:t>1. Como Deus manifestou Seu amor por nós? 1João 4:9 (marque V ou F)</a:t>
            </a:r>
          </a:p>
          <a:p>
            <a:pPr eaLnBrk="1" hangingPunct="1"/>
            <a:r>
              <a:rPr lang="pt-BR" altLang="pt-BR" sz="3600">
                <a:solidFill>
                  <a:srgbClr val="254E1E"/>
                </a:solidFill>
                <a:latin typeface="Palatino Linotype" panose="02040502050505030304" pitchFamily="18" charset="0"/>
              </a:rPr>
              <a:t>(    ) Entregando-Se                  </a:t>
            </a:r>
          </a:p>
          <a:p>
            <a:pPr eaLnBrk="1" hangingPunct="1"/>
            <a:r>
              <a:rPr lang="pt-BR" altLang="pt-BR" sz="3600">
                <a:solidFill>
                  <a:srgbClr val="254E1E"/>
                </a:solidFill>
                <a:latin typeface="Palatino Linotype" panose="02040502050505030304" pitchFamily="18" charset="0"/>
              </a:rPr>
              <a:t>(    ) Negando-Se                 </a:t>
            </a:r>
          </a:p>
          <a:p>
            <a:pPr eaLnBrk="1" hangingPunct="1"/>
            <a:r>
              <a:rPr lang="pt-BR" altLang="pt-BR" sz="3600">
                <a:solidFill>
                  <a:srgbClr val="254E1E"/>
                </a:solidFill>
                <a:latin typeface="Palatino Linotype" panose="02040502050505030304" pitchFamily="18" charset="0"/>
              </a:rPr>
              <a:t>(    ) Castigando</a:t>
            </a:r>
          </a:p>
          <a:p>
            <a:pPr eaLnBrk="1" hangingPunct="1"/>
            <a:endParaRPr lang="pt-BR" altLang="pt-BR" sz="3600">
              <a:solidFill>
                <a:srgbClr val="254E1E"/>
              </a:solidFill>
              <a:latin typeface="Palatino Linotype" panose="02040502050505030304" pitchFamily="18" charset="0"/>
            </a:endParaRPr>
          </a:p>
          <a:p>
            <a:pPr eaLnBrk="1" hangingPunct="1"/>
            <a:r>
              <a:rPr lang="pt-BR" altLang="pt-BR" sz="3600">
                <a:solidFill>
                  <a:srgbClr val="254E1E"/>
                </a:solidFill>
                <a:latin typeface="Palatino Linotype" panose="02040502050505030304" pitchFamily="18" charset="0"/>
              </a:rPr>
              <a:t>2. O que Deus fez por Seus filhos?  Deuteronômio 8:17, 18</a:t>
            </a:r>
          </a:p>
          <a:p>
            <a:pPr eaLnBrk="1" hangingPunct="1"/>
            <a:endParaRPr lang="pt-BR" altLang="pt-BR" sz="3600">
              <a:solidFill>
                <a:srgbClr val="254E1E"/>
              </a:solidFill>
              <a:latin typeface="Palatino Linotype" panose="0204050205050503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um cálice">
            <a:extLst>
              <a:ext uri="{FF2B5EF4-FFF2-40B4-BE49-F238E27FC236}">
                <a16:creationId xmlns:a16="http://schemas.microsoft.com/office/drawing/2014/main" id="{7B619CCA-39A2-4B5D-BB5C-46355F2FA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2">
            <a:extLst>
              <a:ext uri="{FF2B5EF4-FFF2-40B4-BE49-F238E27FC236}">
                <a16:creationId xmlns:a16="http://schemas.microsoft.com/office/drawing/2014/main" id="{66B3673B-F804-4508-ADAD-75F6FA476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um cálice">
            <a:extLst>
              <a:ext uri="{FF2B5EF4-FFF2-40B4-BE49-F238E27FC236}">
                <a16:creationId xmlns:a16="http://schemas.microsoft.com/office/drawing/2014/main" id="{4AEC547F-B2BB-4343-B834-CDFA5AA74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3DLOGO">
            <a:extLst>
              <a:ext uri="{FF2B5EF4-FFF2-40B4-BE49-F238E27FC236}">
                <a16:creationId xmlns:a16="http://schemas.microsoft.com/office/drawing/2014/main" id="{EE967C24-0365-4526-8AF7-E7CCB275A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aixaDeTexto 10">
            <a:extLst>
              <a:ext uri="{FF2B5EF4-FFF2-40B4-BE49-F238E27FC236}">
                <a16:creationId xmlns:a16="http://schemas.microsoft.com/office/drawing/2014/main" id="{E61ADACA-8D27-4B67-9E53-152164D661A7}"/>
              </a:ext>
            </a:extLst>
          </p:cNvPr>
          <p:cNvSpPr txBox="1">
            <a:spLocks noChangeArrowheads="1"/>
          </p:cNvSpPr>
          <p:nvPr/>
        </p:nvSpPr>
        <p:spPr bwMode="auto">
          <a:xfrm>
            <a:off x="285750" y="1000125"/>
            <a:ext cx="85725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4600"/>
              </a:lnSpc>
            </a:pPr>
            <a:r>
              <a:rPr lang="pt-BR" altLang="pt-BR" sz="3600">
                <a:solidFill>
                  <a:srgbClr val="254E1E"/>
                </a:solidFill>
                <a:latin typeface="Palatino Linotype" panose="02040502050505030304" pitchFamily="18" charset="0"/>
              </a:rPr>
              <a:t>3. Por que razão possui Deus direito sobre nós e nossos bens? Gênesis 1:1; Salmo 24:1; 50:10 e 11 (marque V ou F)</a:t>
            </a:r>
          </a:p>
          <a:p>
            <a:pPr eaLnBrk="1" hangingPunct="1">
              <a:lnSpc>
                <a:spcPts val="4600"/>
              </a:lnSpc>
            </a:pPr>
            <a:endParaRPr lang="pt-BR" altLang="pt-BR" sz="3600">
              <a:solidFill>
                <a:srgbClr val="254E1E"/>
              </a:solidFill>
              <a:latin typeface="Palatino Linotype" panose="02040502050505030304" pitchFamily="18" charset="0"/>
            </a:endParaRPr>
          </a:p>
          <a:p>
            <a:pPr eaLnBrk="1" hangingPunct="1">
              <a:lnSpc>
                <a:spcPts val="4600"/>
              </a:lnSpc>
            </a:pPr>
            <a:r>
              <a:rPr lang="pt-BR" altLang="pt-BR" sz="3600">
                <a:solidFill>
                  <a:srgbClr val="254E1E"/>
                </a:solidFill>
                <a:latin typeface="Palatino Linotype" panose="02040502050505030304" pitchFamily="18" charset="0"/>
              </a:rPr>
              <a:t>(    ) Porque é o Criador.</a:t>
            </a:r>
          </a:p>
          <a:p>
            <a:pPr eaLnBrk="1" hangingPunct="1">
              <a:lnSpc>
                <a:spcPts val="4600"/>
              </a:lnSpc>
            </a:pPr>
            <a:r>
              <a:rPr lang="pt-BR" altLang="pt-BR" sz="3600">
                <a:solidFill>
                  <a:srgbClr val="254E1E"/>
                </a:solidFill>
                <a:latin typeface="Palatino Linotype" panose="02040502050505030304" pitchFamily="18" charset="0"/>
              </a:rPr>
              <a:t>(    ) Porque é o Mantenedor.</a:t>
            </a:r>
          </a:p>
          <a:p>
            <a:pPr eaLnBrk="1" hangingPunct="1">
              <a:lnSpc>
                <a:spcPts val="4600"/>
              </a:lnSpc>
            </a:pPr>
            <a:r>
              <a:rPr lang="pt-BR" altLang="pt-BR" sz="3600">
                <a:solidFill>
                  <a:srgbClr val="254E1E"/>
                </a:solidFill>
                <a:latin typeface="Palatino Linotype" panose="02040502050505030304" pitchFamily="18" charset="0"/>
              </a:rPr>
              <a:t>(    ) Porque é o Redentor.</a:t>
            </a:r>
          </a:p>
          <a:p>
            <a:pPr eaLnBrk="1" hangingPunct="1">
              <a:lnSpc>
                <a:spcPts val="4600"/>
              </a:lnSpc>
            </a:pPr>
            <a:r>
              <a:rPr lang="pt-BR" altLang="pt-BR" sz="3600">
                <a:solidFill>
                  <a:srgbClr val="254E1E"/>
                </a:solidFill>
                <a:latin typeface="Palatino Linotype" panose="02040502050505030304" pitchFamily="18" charset="0"/>
              </a:rPr>
              <a:t>(    ) Porque é Interesseiro.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um cálice">
            <a:extLst>
              <a:ext uri="{FF2B5EF4-FFF2-40B4-BE49-F238E27FC236}">
                <a16:creationId xmlns:a16="http://schemas.microsoft.com/office/drawing/2014/main" id="{BFDDD6EE-26AA-477F-B985-1B7E5DF94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2">
            <a:extLst>
              <a:ext uri="{FF2B5EF4-FFF2-40B4-BE49-F238E27FC236}">
                <a16:creationId xmlns:a16="http://schemas.microsoft.com/office/drawing/2014/main" id="{CE800857-78EB-452A-B80D-AC9984965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um cálice">
            <a:extLst>
              <a:ext uri="{FF2B5EF4-FFF2-40B4-BE49-F238E27FC236}">
                <a16:creationId xmlns:a16="http://schemas.microsoft.com/office/drawing/2014/main" id="{C8C348DF-0C4A-4A56-8D18-F6F1EDD1A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3DLOGO">
            <a:extLst>
              <a:ext uri="{FF2B5EF4-FFF2-40B4-BE49-F238E27FC236}">
                <a16:creationId xmlns:a16="http://schemas.microsoft.com/office/drawing/2014/main" id="{A23024FD-2C89-46C8-ABD9-CF5BF4EA8B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CaixaDeTexto 10">
            <a:extLst>
              <a:ext uri="{FF2B5EF4-FFF2-40B4-BE49-F238E27FC236}">
                <a16:creationId xmlns:a16="http://schemas.microsoft.com/office/drawing/2014/main" id="{F6C97863-0A24-4E12-BC6E-A4396F24E45A}"/>
              </a:ext>
            </a:extLst>
          </p:cNvPr>
          <p:cNvSpPr txBox="1">
            <a:spLocks noChangeArrowheads="1"/>
          </p:cNvSpPr>
          <p:nvPr/>
        </p:nvSpPr>
        <p:spPr bwMode="auto">
          <a:xfrm>
            <a:off x="285750" y="857250"/>
            <a:ext cx="85725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4600"/>
              </a:lnSpc>
            </a:pPr>
            <a:r>
              <a:rPr lang="pt-BR" altLang="pt-BR" sz="3600">
                <a:solidFill>
                  <a:srgbClr val="254E1E"/>
                </a:solidFill>
                <a:latin typeface="Palatino Linotype" panose="02040502050505030304" pitchFamily="18" charset="0"/>
              </a:rPr>
              <a:t>4. Que percentual de nossas rendas Deus reservou para que Lhe devolvêssemos como ato de adoração? Levítico 27:30</a:t>
            </a:r>
          </a:p>
          <a:p>
            <a:pPr eaLnBrk="1" hangingPunct="1">
              <a:lnSpc>
                <a:spcPts val="4600"/>
              </a:lnSpc>
            </a:pPr>
            <a:endParaRPr lang="pt-BR" altLang="pt-BR" sz="3600">
              <a:solidFill>
                <a:srgbClr val="254E1E"/>
              </a:solidFill>
              <a:latin typeface="Palatino Linotype" panose="02040502050505030304" pitchFamily="18" charset="0"/>
            </a:endParaRPr>
          </a:p>
          <a:p>
            <a:pPr eaLnBrk="1" hangingPunct="1">
              <a:lnSpc>
                <a:spcPts val="4600"/>
              </a:lnSpc>
            </a:pPr>
            <a:r>
              <a:rPr lang="pt-BR" altLang="pt-BR" sz="3600">
                <a:solidFill>
                  <a:srgbClr val="254E1E"/>
                </a:solidFill>
                <a:latin typeface="Palatino Linotype" panose="02040502050505030304" pitchFamily="18" charset="0"/>
              </a:rPr>
              <a:t>(     ) 5%    (    ) 20%    (    ) 10%    (    ) 0%</a:t>
            </a:r>
          </a:p>
          <a:p>
            <a:pPr eaLnBrk="1" hangingPunct="1">
              <a:lnSpc>
                <a:spcPts val="4600"/>
              </a:lnSpc>
            </a:pPr>
            <a:endParaRPr lang="pt-BR" altLang="pt-BR" sz="3600">
              <a:solidFill>
                <a:srgbClr val="254E1E"/>
              </a:solidFill>
              <a:latin typeface="Palatino Linotype" panose="02040502050505030304" pitchFamily="18" charset="0"/>
            </a:endParaRPr>
          </a:p>
          <a:p>
            <a:pPr eaLnBrk="1" hangingPunct="1">
              <a:lnSpc>
                <a:spcPts val="4600"/>
              </a:lnSpc>
            </a:pPr>
            <a:r>
              <a:rPr lang="pt-BR" altLang="pt-BR" sz="3600">
                <a:solidFill>
                  <a:srgbClr val="254E1E"/>
                </a:solidFill>
                <a:latin typeface="Palatino Linotype" panose="02040502050505030304" pitchFamily="18" charset="0"/>
              </a:rPr>
              <a:t>O percentual do dízimo (décima parte) foi determinado por Deus. Não podemos dar mais nem menos.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5">
            <a:extLst>
              <a:ext uri="{FF2B5EF4-FFF2-40B4-BE49-F238E27FC236}">
                <a16:creationId xmlns:a16="http://schemas.microsoft.com/office/drawing/2014/main" id="{2D34009C-10CA-414D-B260-C9A596524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336"/>
          <a:stretch>
            <a:fillRect/>
          </a:stretch>
        </p:blipFill>
        <p:spPr bwMode="auto">
          <a:xfrm>
            <a:off x="3000375" y="4714875"/>
            <a:ext cx="2857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um cálice">
            <a:extLst>
              <a:ext uri="{FF2B5EF4-FFF2-40B4-BE49-F238E27FC236}">
                <a16:creationId xmlns:a16="http://schemas.microsoft.com/office/drawing/2014/main" id="{F5B1AEEA-4E58-4468-891B-D72986FC3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um cálice">
            <a:extLst>
              <a:ext uri="{FF2B5EF4-FFF2-40B4-BE49-F238E27FC236}">
                <a16:creationId xmlns:a16="http://schemas.microsoft.com/office/drawing/2014/main" id="{042FCF36-7F34-45DB-A613-70AE390879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a:extLst>
              <a:ext uri="{FF2B5EF4-FFF2-40B4-BE49-F238E27FC236}">
                <a16:creationId xmlns:a16="http://schemas.microsoft.com/office/drawing/2014/main" id="{344896BD-382D-4C48-8E5A-6311CCDE2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3DLOGO">
            <a:extLst>
              <a:ext uri="{FF2B5EF4-FFF2-40B4-BE49-F238E27FC236}">
                <a16:creationId xmlns:a16="http://schemas.microsoft.com/office/drawing/2014/main" id="{42578246-A3AF-4E85-9073-9C11783418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a:extLst>
              <a:ext uri="{FF2B5EF4-FFF2-40B4-BE49-F238E27FC236}">
                <a16:creationId xmlns:a16="http://schemas.microsoft.com/office/drawing/2014/main" id="{A07B54A4-8118-46EA-8E8E-63880CF1DA33}"/>
              </a:ext>
            </a:extLst>
          </p:cNvPr>
          <p:cNvSpPr/>
          <p:nvPr/>
        </p:nvSpPr>
        <p:spPr>
          <a:xfrm>
            <a:off x="0" y="785794"/>
            <a:ext cx="9144000" cy="83099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pt-BR" sz="4800" b="1" dirty="0">
                <a:ln w="50800"/>
                <a:solidFill>
                  <a:srgbClr val="246E36"/>
                </a:solidFill>
                <a:effectLst>
                  <a:glow rad="101600">
                    <a:srgbClr val="356F2B">
                      <a:alpha val="60000"/>
                    </a:srgbClr>
                  </a:glow>
                </a:effectLst>
                <a:latin typeface="Arial" charset="0"/>
              </a:rPr>
              <a:t>Pertence ao Senhor</a:t>
            </a:r>
          </a:p>
        </p:txBody>
      </p:sp>
      <p:sp>
        <p:nvSpPr>
          <p:cNvPr id="3080" name="Rectangle 3">
            <a:extLst>
              <a:ext uri="{FF2B5EF4-FFF2-40B4-BE49-F238E27FC236}">
                <a16:creationId xmlns:a16="http://schemas.microsoft.com/office/drawing/2014/main" id="{67E37907-7A7A-4A6F-82E9-6642AE57C570}"/>
              </a:ext>
            </a:extLst>
          </p:cNvPr>
          <p:cNvSpPr>
            <a:spLocks noChangeArrowheads="1"/>
          </p:cNvSpPr>
          <p:nvPr/>
        </p:nvSpPr>
        <p:spPr bwMode="auto">
          <a:xfrm>
            <a:off x="214313" y="1665288"/>
            <a:ext cx="8715375" cy="3043237"/>
          </a:xfrm>
          <a:prstGeom prst="rect">
            <a:avLst/>
          </a:prstGeom>
          <a:noFill/>
          <a:ln w="9525">
            <a:noFill/>
            <a:miter lim="800000"/>
            <a:headEnd/>
            <a:tailEnd/>
          </a:ln>
        </p:spPr>
        <p:txBody>
          <a:bodyPr anchor="ctr">
            <a:spAutoFit/>
          </a:bodyPr>
          <a:lstStyle/>
          <a:p>
            <a:pPr>
              <a:lnSpc>
                <a:spcPts val="4600"/>
              </a:lnSpc>
              <a:defRPr/>
            </a:pPr>
            <a:r>
              <a:rPr lang="pt-BR" sz="3600" dirty="0">
                <a:solidFill>
                  <a:srgbClr val="254E1E"/>
                </a:solidFill>
                <a:latin typeface="Bodoni MT" pitchFamily="18" charset="0"/>
                <a:ea typeface="Calibri" pitchFamily="34" charset="0"/>
                <a:cs typeface="Arial" charset="0"/>
              </a:rPr>
              <a:t>“Examine cada qual suas rendas com regularidade, pois são todas uma bênção de Deus, e ponha de parte o dízimo como fundo separado, para ser </a:t>
            </a:r>
            <a:r>
              <a:rPr lang="pt-BR" sz="3600" i="1" u="sng" dirty="0">
                <a:solidFill>
                  <a:srgbClr val="254E1E"/>
                </a:solidFill>
                <a:effectLst>
                  <a:outerShdw blurRad="38100" dist="38100" dir="2700000" algn="tl">
                    <a:srgbClr val="000000">
                      <a:alpha val="43137"/>
                    </a:srgbClr>
                  </a:outerShdw>
                </a:effectLst>
                <a:latin typeface="Bodoni MT" pitchFamily="18" charset="0"/>
                <a:ea typeface="Calibri" pitchFamily="34" charset="0"/>
                <a:cs typeface="Arial" charset="0"/>
              </a:rPr>
              <a:t>sagradamente</a:t>
            </a:r>
            <a:r>
              <a:rPr lang="pt-BR" sz="3600" dirty="0">
                <a:solidFill>
                  <a:srgbClr val="254E1E"/>
                </a:solidFill>
                <a:latin typeface="Bodoni MT" pitchFamily="18" charset="0"/>
                <a:ea typeface="Calibri" pitchFamily="34" charset="0"/>
                <a:cs typeface="Arial" charset="0"/>
              </a:rPr>
              <a:t> do Senhor”. </a:t>
            </a:r>
            <a:r>
              <a:rPr lang="pt-BR" sz="2800" dirty="0">
                <a:solidFill>
                  <a:srgbClr val="254E1E"/>
                </a:solidFill>
                <a:latin typeface="Bodoni MT" pitchFamily="18" charset="0"/>
                <a:ea typeface="Calibri" pitchFamily="34" charset="0"/>
                <a:cs typeface="Arial" charset="0"/>
              </a:rPr>
              <a:t>AE 80 </a:t>
            </a:r>
            <a:endParaRPr lang="pt-BR" sz="3600" dirty="0">
              <a:solidFill>
                <a:srgbClr val="254E1E"/>
              </a:solidFill>
              <a:latin typeface="Bodoni MT" pitchFamily="18" charset="0"/>
              <a:ea typeface="Calibri" pitchFamily="34"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um cálice">
            <a:extLst>
              <a:ext uri="{FF2B5EF4-FFF2-40B4-BE49-F238E27FC236}">
                <a16:creationId xmlns:a16="http://schemas.microsoft.com/office/drawing/2014/main" id="{D0A1426D-A55F-4819-9E16-9B4013A48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2">
            <a:extLst>
              <a:ext uri="{FF2B5EF4-FFF2-40B4-BE49-F238E27FC236}">
                <a16:creationId xmlns:a16="http://schemas.microsoft.com/office/drawing/2014/main" id="{C4DE74CF-2423-4EFA-9357-38CC0FAFA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um cálice">
            <a:extLst>
              <a:ext uri="{FF2B5EF4-FFF2-40B4-BE49-F238E27FC236}">
                <a16:creationId xmlns:a16="http://schemas.microsoft.com/office/drawing/2014/main" id="{97EEF547-8D89-4FA0-AE27-16057669C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3DLOGO">
            <a:extLst>
              <a:ext uri="{FF2B5EF4-FFF2-40B4-BE49-F238E27FC236}">
                <a16:creationId xmlns:a16="http://schemas.microsoft.com/office/drawing/2014/main" id="{BD52A70B-A36A-4E76-B9C5-8CF2F3B87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CaixaDeTexto 10">
            <a:extLst>
              <a:ext uri="{FF2B5EF4-FFF2-40B4-BE49-F238E27FC236}">
                <a16:creationId xmlns:a16="http://schemas.microsoft.com/office/drawing/2014/main" id="{C5A8CB89-1539-443B-9817-C886540E34AA}"/>
              </a:ext>
            </a:extLst>
          </p:cNvPr>
          <p:cNvSpPr txBox="1">
            <a:spLocks noChangeArrowheads="1"/>
          </p:cNvSpPr>
          <p:nvPr/>
        </p:nvSpPr>
        <p:spPr bwMode="auto">
          <a:xfrm>
            <a:off x="71438" y="1046163"/>
            <a:ext cx="9001125"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4600"/>
              </a:lnSpc>
            </a:pPr>
            <a:r>
              <a:rPr lang="pt-BR" altLang="pt-BR" sz="3400">
                <a:solidFill>
                  <a:srgbClr val="254E1E"/>
                </a:solidFill>
                <a:latin typeface="Palatino Linotype" panose="02040502050505030304" pitchFamily="18" charset="0"/>
              </a:rPr>
              <a:t>5. Qual é o destino dos dízimos? Números 18:21; 1 Coríntios 9:14; Malaquias 3:10</a:t>
            </a:r>
          </a:p>
          <a:p>
            <a:pPr eaLnBrk="1" hangingPunct="1">
              <a:lnSpc>
                <a:spcPts val="4600"/>
              </a:lnSpc>
            </a:pPr>
            <a:endParaRPr lang="pt-BR" altLang="pt-BR" sz="3400">
              <a:solidFill>
                <a:srgbClr val="254E1E"/>
              </a:solidFill>
              <a:latin typeface="Palatino Linotype" panose="02040502050505030304" pitchFamily="18" charset="0"/>
            </a:endParaRPr>
          </a:p>
          <a:p>
            <a:pPr eaLnBrk="1" hangingPunct="1">
              <a:lnSpc>
                <a:spcPts val="4600"/>
              </a:lnSpc>
            </a:pPr>
            <a:r>
              <a:rPr lang="pt-BR" altLang="pt-BR" sz="3400">
                <a:solidFill>
                  <a:srgbClr val="254E1E"/>
                </a:solidFill>
                <a:latin typeface="Palatino Linotype" panose="02040502050505030304" pitchFamily="18" charset="0"/>
              </a:rPr>
              <a:t>6. O que Deus diz daqueles que retêm os dízimos e as ofertas? Malaquias 3:8; Ageu 1:6</a:t>
            </a:r>
          </a:p>
          <a:p>
            <a:pPr eaLnBrk="1" hangingPunct="1">
              <a:lnSpc>
                <a:spcPts val="4600"/>
              </a:lnSpc>
            </a:pPr>
            <a:r>
              <a:rPr lang="pt-BR" altLang="pt-BR" sz="3400">
                <a:solidFill>
                  <a:srgbClr val="254E1E"/>
                </a:solidFill>
                <a:latin typeface="Palatino Linotype" panose="02040502050505030304" pitchFamily="18" charset="0"/>
              </a:rPr>
              <a:t>(    ) Aceita suas desculpas     </a:t>
            </a:r>
          </a:p>
          <a:p>
            <a:pPr eaLnBrk="1" hangingPunct="1">
              <a:lnSpc>
                <a:spcPts val="4600"/>
              </a:lnSpc>
            </a:pPr>
            <a:r>
              <a:rPr lang="pt-BR" altLang="pt-BR" sz="3400">
                <a:solidFill>
                  <a:srgbClr val="254E1E"/>
                </a:solidFill>
                <a:latin typeface="Palatino Linotype" panose="02040502050505030304" pitchFamily="18" charset="0"/>
              </a:rPr>
              <a:t>(    ) Não diz nada      </a:t>
            </a:r>
          </a:p>
          <a:p>
            <a:pPr eaLnBrk="1" hangingPunct="1">
              <a:lnSpc>
                <a:spcPts val="4600"/>
              </a:lnSpc>
            </a:pPr>
            <a:r>
              <a:rPr lang="pt-BR" altLang="pt-BR" sz="3400">
                <a:solidFill>
                  <a:srgbClr val="254E1E"/>
                </a:solidFill>
                <a:latin typeface="Palatino Linotype" panose="02040502050505030304" pitchFamily="18" charset="0"/>
              </a:rPr>
              <a:t>(    ) Reprova sua atitude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um cálice">
            <a:extLst>
              <a:ext uri="{FF2B5EF4-FFF2-40B4-BE49-F238E27FC236}">
                <a16:creationId xmlns:a16="http://schemas.microsoft.com/office/drawing/2014/main" id="{CEE0FC9A-41E9-4222-8E59-E18F11B17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2">
            <a:extLst>
              <a:ext uri="{FF2B5EF4-FFF2-40B4-BE49-F238E27FC236}">
                <a16:creationId xmlns:a16="http://schemas.microsoft.com/office/drawing/2014/main" id="{34279C7C-E800-4F24-B53C-8019B26F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um cálice">
            <a:extLst>
              <a:ext uri="{FF2B5EF4-FFF2-40B4-BE49-F238E27FC236}">
                <a16:creationId xmlns:a16="http://schemas.microsoft.com/office/drawing/2014/main" id="{B9563D38-9846-458B-9C82-64A4942C0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3DLOGO">
            <a:extLst>
              <a:ext uri="{FF2B5EF4-FFF2-40B4-BE49-F238E27FC236}">
                <a16:creationId xmlns:a16="http://schemas.microsoft.com/office/drawing/2014/main" id="{D57D09C1-86CE-4FEF-B035-217E997E8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CaixaDeTexto 10">
            <a:extLst>
              <a:ext uri="{FF2B5EF4-FFF2-40B4-BE49-F238E27FC236}">
                <a16:creationId xmlns:a16="http://schemas.microsoft.com/office/drawing/2014/main" id="{41115965-8857-4D88-B82B-ACE56200FBD7}"/>
              </a:ext>
            </a:extLst>
          </p:cNvPr>
          <p:cNvSpPr txBox="1">
            <a:spLocks noChangeArrowheads="1"/>
          </p:cNvSpPr>
          <p:nvPr/>
        </p:nvSpPr>
        <p:spPr bwMode="auto">
          <a:xfrm>
            <a:off x="71438" y="857250"/>
            <a:ext cx="9001125"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4600"/>
              </a:lnSpc>
            </a:pPr>
            <a:r>
              <a:rPr lang="pt-BR" altLang="pt-BR" sz="3400">
                <a:solidFill>
                  <a:srgbClr val="254E1E"/>
                </a:solidFill>
                <a:latin typeface="Palatino Linotype" panose="02040502050505030304" pitchFamily="18" charset="0"/>
              </a:rPr>
              <a:t>7. Que promessas Deus faz aos que fielmente Lhe devolvem o dízimo? Provérbios 3:9,10; Malaquias 3:10-12</a:t>
            </a:r>
          </a:p>
          <a:p>
            <a:pPr eaLnBrk="1" hangingPunct="1">
              <a:lnSpc>
                <a:spcPts val="4600"/>
              </a:lnSpc>
            </a:pPr>
            <a:endParaRPr lang="pt-BR" altLang="pt-BR" sz="3400">
              <a:solidFill>
                <a:srgbClr val="254E1E"/>
              </a:solidFill>
              <a:latin typeface="Palatino Linotype" panose="02040502050505030304" pitchFamily="18" charset="0"/>
            </a:endParaRPr>
          </a:p>
          <a:p>
            <a:pPr eaLnBrk="1" hangingPunct="1">
              <a:lnSpc>
                <a:spcPts val="4600"/>
              </a:lnSpc>
            </a:pPr>
            <a:r>
              <a:rPr lang="pt-BR" altLang="pt-BR" sz="3400">
                <a:solidFill>
                  <a:srgbClr val="254E1E"/>
                </a:solidFill>
                <a:latin typeface="Palatino Linotype" panose="02040502050505030304" pitchFamily="18" charset="0"/>
              </a:rPr>
              <a:t>É importante lembrar que a motivação para devolução do dízimo a Deus não é conseguir bênçãos, mas expressar amor e prestar adoração a Ele como nosso Criador e Mantenedor.</a:t>
            </a:r>
          </a:p>
          <a:p>
            <a:pPr eaLnBrk="1" hangingPunct="1">
              <a:lnSpc>
                <a:spcPts val="4600"/>
              </a:lnSpc>
            </a:pPr>
            <a:endParaRPr lang="pt-BR" altLang="pt-BR" sz="3400">
              <a:solidFill>
                <a:srgbClr val="254E1E"/>
              </a:solidFill>
              <a:latin typeface="Palatino Linotype" panose="0204050205050503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um cálice">
            <a:extLst>
              <a:ext uri="{FF2B5EF4-FFF2-40B4-BE49-F238E27FC236}">
                <a16:creationId xmlns:a16="http://schemas.microsoft.com/office/drawing/2014/main" id="{7673EF1D-9D08-4BC3-9FAE-FC7AC6C2E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2">
            <a:extLst>
              <a:ext uri="{FF2B5EF4-FFF2-40B4-BE49-F238E27FC236}">
                <a16:creationId xmlns:a16="http://schemas.microsoft.com/office/drawing/2014/main" id="{91D15CF3-5D80-4E39-B765-73AD0A325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um cálice">
            <a:extLst>
              <a:ext uri="{FF2B5EF4-FFF2-40B4-BE49-F238E27FC236}">
                <a16:creationId xmlns:a16="http://schemas.microsoft.com/office/drawing/2014/main" id="{69ACFBBB-C3AF-4052-B80B-5DB56BECC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3DLOGO">
            <a:extLst>
              <a:ext uri="{FF2B5EF4-FFF2-40B4-BE49-F238E27FC236}">
                <a16:creationId xmlns:a16="http://schemas.microsoft.com/office/drawing/2014/main" id="{2416BCD5-F536-459F-A040-F33DFC76B8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CaixaDeTexto 10">
            <a:extLst>
              <a:ext uri="{FF2B5EF4-FFF2-40B4-BE49-F238E27FC236}">
                <a16:creationId xmlns:a16="http://schemas.microsoft.com/office/drawing/2014/main" id="{C0FE3552-6329-4A23-9A44-157EB06A0062}"/>
              </a:ext>
            </a:extLst>
          </p:cNvPr>
          <p:cNvSpPr txBox="1">
            <a:spLocks noChangeArrowheads="1"/>
          </p:cNvSpPr>
          <p:nvPr/>
        </p:nvSpPr>
        <p:spPr bwMode="auto">
          <a:xfrm>
            <a:off x="71438" y="1081088"/>
            <a:ext cx="90011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4700"/>
              </a:lnSpc>
            </a:pPr>
            <a:r>
              <a:rPr lang="pt-BR" altLang="pt-BR" sz="3400">
                <a:solidFill>
                  <a:srgbClr val="254E1E"/>
                </a:solidFill>
                <a:latin typeface="Palatino Linotype" panose="02040502050505030304" pitchFamily="18" charset="0"/>
              </a:rPr>
              <a:t>8. O que Deus espera de nós? 2 Coríntios 9:7; Atos 17:30 (marque V ou F)</a:t>
            </a:r>
          </a:p>
          <a:p>
            <a:pPr eaLnBrk="1" hangingPunct="1">
              <a:lnSpc>
                <a:spcPts val="4700"/>
              </a:lnSpc>
            </a:pPr>
            <a:endParaRPr lang="pt-BR" altLang="pt-BR" sz="3400">
              <a:solidFill>
                <a:srgbClr val="254E1E"/>
              </a:solidFill>
              <a:latin typeface="Palatino Linotype" panose="02040502050505030304" pitchFamily="18" charset="0"/>
            </a:endParaRPr>
          </a:p>
          <a:p>
            <a:pPr eaLnBrk="1" hangingPunct="1">
              <a:lnSpc>
                <a:spcPts val="4700"/>
              </a:lnSpc>
            </a:pPr>
            <a:r>
              <a:rPr lang="pt-BR" altLang="pt-BR" sz="3400">
                <a:solidFill>
                  <a:srgbClr val="254E1E"/>
                </a:solidFill>
                <a:latin typeface="Palatino Linotype" panose="02040502050505030304" pitchFamily="18" charset="0"/>
              </a:rPr>
              <a:t>(    ) Fidelidade sistemática.</a:t>
            </a:r>
          </a:p>
          <a:p>
            <a:pPr eaLnBrk="1" hangingPunct="1">
              <a:lnSpc>
                <a:spcPts val="4700"/>
              </a:lnSpc>
            </a:pPr>
            <a:r>
              <a:rPr lang="pt-BR" altLang="pt-BR" sz="3400">
                <a:solidFill>
                  <a:srgbClr val="254E1E"/>
                </a:solidFill>
                <a:latin typeface="Palatino Linotype" panose="02040502050505030304" pitchFamily="18" charset="0"/>
              </a:rPr>
              <a:t>(    ) Dar sempre com alegria e generosidade.</a:t>
            </a:r>
          </a:p>
          <a:p>
            <a:pPr eaLnBrk="1" hangingPunct="1">
              <a:lnSpc>
                <a:spcPts val="4700"/>
              </a:lnSpc>
            </a:pPr>
            <a:r>
              <a:rPr lang="pt-BR" altLang="pt-BR" sz="3400">
                <a:solidFill>
                  <a:srgbClr val="254E1E"/>
                </a:solidFill>
                <a:latin typeface="Palatino Linotype" panose="02040502050505030304" pitchFamily="18" charset="0"/>
              </a:rPr>
              <a:t>(    ) Participar quando posso e quando quero.</a:t>
            </a:r>
          </a:p>
          <a:p>
            <a:pPr eaLnBrk="1" hangingPunct="1">
              <a:lnSpc>
                <a:spcPts val="4700"/>
              </a:lnSpc>
            </a:pPr>
            <a:endParaRPr lang="pt-BR" altLang="pt-BR" sz="3400">
              <a:solidFill>
                <a:srgbClr val="254E1E"/>
              </a:solidFill>
              <a:latin typeface="Palatino Linotype" panose="0204050205050503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um cálice">
            <a:extLst>
              <a:ext uri="{FF2B5EF4-FFF2-40B4-BE49-F238E27FC236}">
                <a16:creationId xmlns:a16="http://schemas.microsoft.com/office/drawing/2014/main" id="{C0C1EEB4-6083-4F2B-B84E-AAE84BE55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2">
            <a:extLst>
              <a:ext uri="{FF2B5EF4-FFF2-40B4-BE49-F238E27FC236}">
                <a16:creationId xmlns:a16="http://schemas.microsoft.com/office/drawing/2014/main" id="{29920F12-64B3-4977-8E7A-EF3F92A46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um cálice">
            <a:extLst>
              <a:ext uri="{FF2B5EF4-FFF2-40B4-BE49-F238E27FC236}">
                <a16:creationId xmlns:a16="http://schemas.microsoft.com/office/drawing/2014/main" id="{C057289A-376F-4396-BC5D-0F25556F6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3DLOGO">
            <a:extLst>
              <a:ext uri="{FF2B5EF4-FFF2-40B4-BE49-F238E27FC236}">
                <a16:creationId xmlns:a16="http://schemas.microsoft.com/office/drawing/2014/main" id="{16283754-C885-493B-ACED-8366C8E43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CaixaDeTexto 10">
            <a:extLst>
              <a:ext uri="{FF2B5EF4-FFF2-40B4-BE49-F238E27FC236}">
                <a16:creationId xmlns:a16="http://schemas.microsoft.com/office/drawing/2014/main" id="{1A049086-1B6F-4941-B051-417E4178F8EE}"/>
              </a:ext>
            </a:extLst>
          </p:cNvPr>
          <p:cNvSpPr txBox="1">
            <a:spLocks noChangeArrowheads="1"/>
          </p:cNvSpPr>
          <p:nvPr/>
        </p:nvSpPr>
        <p:spPr bwMode="auto">
          <a:xfrm>
            <a:off x="357188" y="1143000"/>
            <a:ext cx="85725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4200"/>
              </a:lnSpc>
            </a:pPr>
            <a:r>
              <a:rPr lang="pt-BR" altLang="pt-BR" sz="3400">
                <a:solidFill>
                  <a:srgbClr val="254E1E"/>
                </a:solidFill>
                <a:latin typeface="Palatino Linotype" panose="02040502050505030304" pitchFamily="18" charset="0"/>
              </a:rPr>
              <a:t>E que tempo mais apropriado se poderia escolher para pôr de parte o dízimo e apresentar nossas ofertas a Deus? </a:t>
            </a:r>
          </a:p>
          <a:p>
            <a:pPr algn="ctr" eaLnBrk="1" hangingPunct="1">
              <a:lnSpc>
                <a:spcPts val="4200"/>
              </a:lnSpc>
            </a:pPr>
            <a:r>
              <a:rPr lang="pt-BR" altLang="pt-BR" sz="3400">
                <a:solidFill>
                  <a:srgbClr val="254E1E"/>
                </a:solidFill>
                <a:latin typeface="Palatino Linotype" panose="02040502050505030304" pitchFamily="18" charset="0"/>
              </a:rPr>
              <a:t>No sábado pensamos sobre a Sua bondade. Temos-Lhe contemplado o trabalho da criação como sendo uma evidência de Seu poder na redenção. Nosso coração está pleno de gratidão pelo Seu grande amor.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um cálice">
            <a:extLst>
              <a:ext uri="{FF2B5EF4-FFF2-40B4-BE49-F238E27FC236}">
                <a16:creationId xmlns:a16="http://schemas.microsoft.com/office/drawing/2014/main" id="{0B8E8C5D-908B-49DC-9507-954AD15B2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60975"/>
            <a:ext cx="9144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2">
            <a:extLst>
              <a:ext uri="{FF2B5EF4-FFF2-40B4-BE49-F238E27FC236}">
                <a16:creationId xmlns:a16="http://schemas.microsoft.com/office/drawing/2014/main" id="{945FE2F5-5735-4B4E-B397-788D313BC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um cálice">
            <a:extLst>
              <a:ext uri="{FF2B5EF4-FFF2-40B4-BE49-F238E27FC236}">
                <a16:creationId xmlns:a16="http://schemas.microsoft.com/office/drawing/2014/main" id="{6445B62D-55A9-441E-AC4D-C0DF728A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755"/>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3DLOGO">
            <a:extLst>
              <a:ext uri="{FF2B5EF4-FFF2-40B4-BE49-F238E27FC236}">
                <a16:creationId xmlns:a16="http://schemas.microsoft.com/office/drawing/2014/main" id="{BF8226E2-233D-49B8-99A5-3462F7316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CaixaDeTexto 10">
            <a:extLst>
              <a:ext uri="{FF2B5EF4-FFF2-40B4-BE49-F238E27FC236}">
                <a16:creationId xmlns:a16="http://schemas.microsoft.com/office/drawing/2014/main" id="{528393EB-9DCC-412F-94E3-04EBA816C914}"/>
              </a:ext>
            </a:extLst>
          </p:cNvPr>
          <p:cNvSpPr txBox="1">
            <a:spLocks noChangeArrowheads="1"/>
          </p:cNvSpPr>
          <p:nvPr/>
        </p:nvSpPr>
        <p:spPr bwMode="auto">
          <a:xfrm>
            <a:off x="285750" y="1428750"/>
            <a:ext cx="86439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4200"/>
              </a:lnSpc>
            </a:pPr>
            <a:r>
              <a:rPr lang="pt-BR" altLang="pt-BR" sz="3400">
                <a:solidFill>
                  <a:srgbClr val="254E1E"/>
                </a:solidFill>
                <a:latin typeface="Palatino Linotype" panose="02040502050505030304" pitchFamily="18" charset="0"/>
              </a:rPr>
              <a:t>E agora, antes que a lida de uma semana comece, devolvemos-Lhe o que Lhe pertence, e com isso uma oferta para demonstrar a nossa gratidão. </a:t>
            </a:r>
          </a:p>
          <a:p>
            <a:pPr algn="ctr" eaLnBrk="1" hangingPunct="1">
              <a:lnSpc>
                <a:spcPts val="4200"/>
              </a:lnSpc>
            </a:pPr>
            <a:r>
              <a:rPr lang="pt-BR" altLang="pt-BR" sz="2400" i="1">
                <a:solidFill>
                  <a:srgbClr val="254E1E"/>
                </a:solidFill>
                <a:latin typeface="Palatino Linotype" panose="02040502050505030304" pitchFamily="18" charset="0"/>
              </a:rPr>
              <a:t>Review and Herald</a:t>
            </a:r>
            <a:r>
              <a:rPr lang="pt-BR" altLang="pt-BR" sz="2400">
                <a:solidFill>
                  <a:srgbClr val="254E1E"/>
                </a:solidFill>
                <a:latin typeface="Palatino Linotype" panose="02040502050505030304" pitchFamily="18" charset="0"/>
              </a:rPr>
              <a:t>, 4 de fevereiro de 1902.</a:t>
            </a:r>
          </a:p>
          <a:p>
            <a:pPr algn="ctr" eaLnBrk="1" hangingPunct="1">
              <a:lnSpc>
                <a:spcPts val="4200"/>
              </a:lnSpc>
            </a:pPr>
            <a:endParaRPr lang="pt-BR" altLang="pt-BR" sz="3400">
              <a:solidFill>
                <a:srgbClr val="254E1E"/>
              </a:solidFill>
              <a:latin typeface="Palatino Linotype" panose="0204050205050503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descr="http://delivery.gettyimages.com/xc/79002744.jpg?v=1&amp;c=CFW&amp;k=2&amp;d=A8F2C269A1221C7DEAE763BFFA32686DE30A760B0D811297">
            <a:extLst>
              <a:ext uri="{FF2B5EF4-FFF2-40B4-BE49-F238E27FC236}">
                <a16:creationId xmlns:a16="http://schemas.microsoft.com/office/drawing/2014/main" id="{D35C97F2-36BA-4D77-A0D4-10B35F53F09E}"/>
              </a:ext>
            </a:extLst>
          </p:cNvPr>
          <p:cNvPicPr>
            <a:picLocks noChangeAspect="1" noChangeArrowheads="1"/>
          </p:cNvPicPr>
          <p:nvPr/>
        </p:nvPicPr>
        <p:blipFill>
          <a:blip r:embed="rId2">
            <a:duotone>
              <a:schemeClr val="accent1">
                <a:shade val="45000"/>
                <a:satMod val="135000"/>
              </a:schemeClr>
              <a:prstClr val="white"/>
            </a:duotone>
          </a:blip>
          <a:srcRect l="31023" t="12650" b="34940"/>
          <a:stretch>
            <a:fillRect/>
          </a:stretch>
        </p:blipFill>
        <p:spPr bwMode="auto">
          <a:xfrm>
            <a:off x="0" y="142851"/>
            <a:ext cx="9144000" cy="6715147"/>
          </a:xfrm>
          <a:prstGeom prst="rect">
            <a:avLst/>
          </a:prstGeom>
          <a:noFill/>
          <a:ln w="9525">
            <a:noFill/>
            <a:miter lim="800000"/>
            <a:headEnd/>
            <a:tailEnd/>
          </a:ln>
        </p:spPr>
      </p:pic>
      <p:pic>
        <p:nvPicPr>
          <p:cNvPr id="4099" name="Picture 4" descr="um cálice">
            <a:extLst>
              <a:ext uri="{FF2B5EF4-FFF2-40B4-BE49-F238E27FC236}">
                <a16:creationId xmlns:a16="http://schemas.microsoft.com/office/drawing/2014/main" id="{0AAAEA3D-1788-4BC3-B638-0E68618FB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um cálice">
            <a:extLst>
              <a:ext uri="{FF2B5EF4-FFF2-40B4-BE49-F238E27FC236}">
                <a16:creationId xmlns:a16="http://schemas.microsoft.com/office/drawing/2014/main" id="{833A4807-091B-4C3A-B1C8-EBF154C49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
            <a:extLst>
              <a:ext uri="{FF2B5EF4-FFF2-40B4-BE49-F238E27FC236}">
                <a16:creationId xmlns:a16="http://schemas.microsoft.com/office/drawing/2014/main" id="{D011813B-D77E-4C99-AF66-C52C6136661D}"/>
              </a:ext>
            </a:extLst>
          </p:cNvPr>
          <p:cNvSpPr>
            <a:spLocks noChangeArrowheads="1"/>
          </p:cNvSpPr>
          <p:nvPr/>
        </p:nvSpPr>
        <p:spPr bwMode="auto">
          <a:xfrm>
            <a:off x="428625" y="1214438"/>
            <a:ext cx="84296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a:solidFill>
                  <a:srgbClr val="254E1E"/>
                </a:solidFill>
                <a:latin typeface="Bodoni MT" panose="02070603080606020203" pitchFamily="18" charset="0"/>
              </a:rPr>
              <a:t>“Não somente exige o Senhor o dízimo como sendo Seu, mas também nos diz como deve ser reservado para Ele. </a:t>
            </a:r>
          </a:p>
          <a:p>
            <a:pPr eaLnBrk="1" hangingPunct="1"/>
            <a:r>
              <a:rPr lang="pt-BR" altLang="pt-BR" sz="4000">
                <a:solidFill>
                  <a:srgbClr val="254E1E"/>
                </a:solidFill>
                <a:latin typeface="Bodoni MT" panose="02070603080606020203" pitchFamily="18" charset="0"/>
              </a:rPr>
              <a:t>Diz: “Honra o Senhor com tua fazenda e com as primícias de toda a tua renda.” </a:t>
            </a:r>
            <a:r>
              <a:rPr lang="pt-BR" altLang="pt-BR" sz="2800">
                <a:solidFill>
                  <a:srgbClr val="254E1E"/>
                </a:solidFill>
                <a:latin typeface="Bodoni MT" panose="02070603080606020203" pitchFamily="18" charset="0"/>
              </a:rPr>
              <a:t>Prov. 3:9.  </a:t>
            </a:r>
            <a:r>
              <a:rPr lang="pt-BR" altLang="pt-BR" sz="2800" i="1">
                <a:solidFill>
                  <a:srgbClr val="254E1E"/>
                </a:solidFill>
                <a:latin typeface="Bodoni MT" panose="02070603080606020203" pitchFamily="18" charset="0"/>
              </a:rPr>
              <a:t>AE,</a:t>
            </a:r>
            <a:r>
              <a:rPr lang="pt-BR" altLang="pt-BR" sz="2800">
                <a:solidFill>
                  <a:srgbClr val="254E1E"/>
                </a:solidFill>
                <a:latin typeface="Bodoni MT" panose="02070603080606020203" pitchFamily="18" charset="0"/>
              </a:rPr>
              <a:t> p.81</a:t>
            </a:r>
            <a:endParaRPr lang="pt-BR" altLang="pt-BR" sz="4000">
              <a:solidFill>
                <a:srgbClr val="254E1E"/>
              </a:solidFill>
              <a:latin typeface="Bodoni MT" panose="02070603080606020203" pitchFamily="18" charset="0"/>
            </a:endParaRPr>
          </a:p>
          <a:p>
            <a:pPr eaLnBrk="1" hangingPunct="1"/>
            <a:endParaRPr lang="pt-BR" altLang="pt-BR" sz="4000">
              <a:solidFill>
                <a:srgbClr val="254E1E"/>
              </a:solidFill>
              <a:latin typeface="Bodoni MT" panose="02070603080606020203" pitchFamily="18" charset="0"/>
              <a:ea typeface="Calibri" panose="020F0502020204030204" pitchFamily="34" charset="0"/>
              <a:cs typeface="Arial" panose="020B0604020202020204" pitchFamily="34" charset="0"/>
            </a:endParaRPr>
          </a:p>
        </p:txBody>
      </p:sp>
      <p:pic>
        <p:nvPicPr>
          <p:cNvPr id="4102" name="Picture 12">
            <a:extLst>
              <a:ext uri="{FF2B5EF4-FFF2-40B4-BE49-F238E27FC236}">
                <a16:creationId xmlns:a16="http://schemas.microsoft.com/office/drawing/2014/main" id="{9C161437-17FC-4AB9-B945-5A0476F4C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3DLOGO">
            <a:extLst>
              <a:ext uri="{FF2B5EF4-FFF2-40B4-BE49-F238E27FC236}">
                <a16:creationId xmlns:a16="http://schemas.microsoft.com/office/drawing/2014/main" id="{15084F17-3EE6-489A-855F-E1472DEB86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5">
            <a:extLst>
              <a:ext uri="{FF2B5EF4-FFF2-40B4-BE49-F238E27FC236}">
                <a16:creationId xmlns:a16="http://schemas.microsoft.com/office/drawing/2014/main" id="{25D34342-ACB3-48AC-AED4-7B633F7A5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336"/>
          <a:stretch>
            <a:fillRect/>
          </a:stretch>
        </p:blipFill>
        <p:spPr bwMode="auto">
          <a:xfrm>
            <a:off x="3000375" y="4714875"/>
            <a:ext cx="2857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um cálice">
            <a:extLst>
              <a:ext uri="{FF2B5EF4-FFF2-40B4-BE49-F238E27FC236}">
                <a16:creationId xmlns:a16="http://schemas.microsoft.com/office/drawing/2014/main" id="{D9B04881-A4FC-49DB-95EE-959378B90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um cálice">
            <a:extLst>
              <a:ext uri="{FF2B5EF4-FFF2-40B4-BE49-F238E27FC236}">
                <a16:creationId xmlns:a16="http://schemas.microsoft.com/office/drawing/2014/main" id="{DEC8E142-2BC5-4E78-9F2C-70CEC5DF6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a:extLst>
              <a:ext uri="{FF2B5EF4-FFF2-40B4-BE49-F238E27FC236}">
                <a16:creationId xmlns:a16="http://schemas.microsoft.com/office/drawing/2014/main" id="{80EEF82B-CD74-4D6B-8C14-9E0980B0F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3DLOGO">
            <a:extLst>
              <a:ext uri="{FF2B5EF4-FFF2-40B4-BE49-F238E27FC236}">
                <a16:creationId xmlns:a16="http://schemas.microsoft.com/office/drawing/2014/main" id="{50A4446E-470B-40F1-B84F-454B0EE685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a:extLst>
              <a:ext uri="{FF2B5EF4-FFF2-40B4-BE49-F238E27FC236}">
                <a16:creationId xmlns:a16="http://schemas.microsoft.com/office/drawing/2014/main" id="{0CE5D7B5-4C01-4B3C-9CA8-A7CCB27802B7}"/>
              </a:ext>
            </a:extLst>
          </p:cNvPr>
          <p:cNvSpPr/>
          <p:nvPr/>
        </p:nvSpPr>
        <p:spPr>
          <a:xfrm>
            <a:off x="0" y="785794"/>
            <a:ext cx="9144000" cy="83099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pt-BR" sz="4800" b="1" dirty="0">
                <a:ln w="50800"/>
                <a:solidFill>
                  <a:srgbClr val="246E36"/>
                </a:solidFill>
                <a:effectLst>
                  <a:glow rad="101600">
                    <a:srgbClr val="356F2B">
                      <a:alpha val="60000"/>
                    </a:srgbClr>
                  </a:glow>
                </a:effectLst>
                <a:latin typeface="Arial" charset="0"/>
              </a:rPr>
              <a:t>É Santo</a:t>
            </a:r>
          </a:p>
        </p:txBody>
      </p:sp>
      <p:sp>
        <p:nvSpPr>
          <p:cNvPr id="5128" name="Rectangle 3">
            <a:extLst>
              <a:ext uri="{FF2B5EF4-FFF2-40B4-BE49-F238E27FC236}">
                <a16:creationId xmlns:a16="http://schemas.microsoft.com/office/drawing/2014/main" id="{69DC208B-B69A-4030-91DF-C79CBEE54EE2}"/>
              </a:ext>
            </a:extLst>
          </p:cNvPr>
          <p:cNvSpPr>
            <a:spLocks noChangeArrowheads="1"/>
          </p:cNvSpPr>
          <p:nvPr/>
        </p:nvSpPr>
        <p:spPr bwMode="auto">
          <a:xfrm>
            <a:off x="214313" y="1665288"/>
            <a:ext cx="8715375" cy="2435225"/>
          </a:xfrm>
          <a:prstGeom prst="rect">
            <a:avLst/>
          </a:prstGeom>
          <a:noFill/>
          <a:ln w="9525">
            <a:noFill/>
            <a:miter lim="800000"/>
            <a:headEnd/>
            <a:tailEnd/>
          </a:ln>
        </p:spPr>
        <p:txBody>
          <a:bodyPr anchor="ctr">
            <a:spAutoFit/>
          </a:bodyPr>
          <a:lstStyle/>
          <a:p>
            <a:pPr>
              <a:lnSpc>
                <a:spcPts val="4600"/>
              </a:lnSpc>
              <a:defRPr/>
            </a:pPr>
            <a:r>
              <a:rPr lang="pt-BR" sz="3600" dirty="0">
                <a:solidFill>
                  <a:srgbClr val="254E1E"/>
                </a:solidFill>
                <a:latin typeface="Bodoni MT" pitchFamily="18" charset="0"/>
              </a:rPr>
              <a:t>O dízimo pertence ao Senhor e, portanto, é santo. Não se torna santo através de um voto ou ato de </a:t>
            </a:r>
            <a:r>
              <a:rPr lang="pt-BR" sz="3600" i="1" u="sng" dirty="0">
                <a:solidFill>
                  <a:srgbClr val="254E1E"/>
                </a:solidFill>
                <a:effectLst>
                  <a:outerShdw blurRad="38100" dist="38100" dir="2700000" algn="tl">
                    <a:srgbClr val="000000">
                      <a:alpha val="43137"/>
                    </a:srgbClr>
                  </a:outerShdw>
                </a:effectLst>
                <a:latin typeface="Bodoni MT" pitchFamily="18" charset="0"/>
              </a:rPr>
              <a:t>consagração</a:t>
            </a:r>
            <a:r>
              <a:rPr lang="pt-BR" sz="3600" dirty="0">
                <a:solidFill>
                  <a:srgbClr val="254E1E"/>
                </a:solidFill>
                <a:latin typeface="Bodoni MT" pitchFamily="18" charset="0"/>
              </a:rPr>
              <a:t>. É simplesmente santo por sua natureza; pertence ao Senhor. </a:t>
            </a:r>
            <a:endParaRPr lang="pt-BR" sz="3600" dirty="0">
              <a:solidFill>
                <a:srgbClr val="254E1E"/>
              </a:solidFill>
              <a:latin typeface="Bodoni MT" pitchFamily="18" charset="0"/>
              <a:ea typeface="Calibri" pitchFamily="34"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descr="http://delivery.gettyimages.com/xc/79002744.jpg?v=1&amp;c=CFW&amp;k=2&amp;d=A8F2C269A1221C7DEAE763BFFA32686DE30A760B0D811297">
            <a:extLst>
              <a:ext uri="{FF2B5EF4-FFF2-40B4-BE49-F238E27FC236}">
                <a16:creationId xmlns:a16="http://schemas.microsoft.com/office/drawing/2014/main" id="{6F3CA844-DBE4-4BCF-B4BD-E064498B6B51}"/>
              </a:ext>
            </a:extLst>
          </p:cNvPr>
          <p:cNvPicPr>
            <a:picLocks noChangeAspect="1" noChangeArrowheads="1"/>
          </p:cNvPicPr>
          <p:nvPr/>
        </p:nvPicPr>
        <p:blipFill>
          <a:blip r:embed="rId2">
            <a:duotone>
              <a:schemeClr val="accent1">
                <a:shade val="45000"/>
                <a:satMod val="135000"/>
              </a:schemeClr>
              <a:prstClr val="white"/>
            </a:duotone>
          </a:blip>
          <a:srcRect l="31023" t="12650" b="34940"/>
          <a:stretch>
            <a:fillRect/>
          </a:stretch>
        </p:blipFill>
        <p:spPr bwMode="auto">
          <a:xfrm>
            <a:off x="0" y="142851"/>
            <a:ext cx="9144000" cy="6715147"/>
          </a:xfrm>
          <a:prstGeom prst="rect">
            <a:avLst/>
          </a:prstGeom>
          <a:noFill/>
          <a:ln w="9525">
            <a:noFill/>
            <a:miter lim="800000"/>
            <a:headEnd/>
            <a:tailEnd/>
          </a:ln>
        </p:spPr>
      </p:pic>
      <p:pic>
        <p:nvPicPr>
          <p:cNvPr id="6147" name="Picture 4" descr="um cálice">
            <a:extLst>
              <a:ext uri="{FF2B5EF4-FFF2-40B4-BE49-F238E27FC236}">
                <a16:creationId xmlns:a16="http://schemas.microsoft.com/office/drawing/2014/main" id="{1F608403-D416-4E11-A75A-C79D8EE12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um cálice">
            <a:extLst>
              <a:ext uri="{FF2B5EF4-FFF2-40B4-BE49-F238E27FC236}">
                <a16:creationId xmlns:a16="http://schemas.microsoft.com/office/drawing/2014/main" id="{532A2FB2-E2F9-4840-A36B-0A10FC80C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
            <a:extLst>
              <a:ext uri="{FF2B5EF4-FFF2-40B4-BE49-F238E27FC236}">
                <a16:creationId xmlns:a16="http://schemas.microsoft.com/office/drawing/2014/main" id="{29B7C73E-A3B0-435F-B8AC-727CABECC02D}"/>
              </a:ext>
            </a:extLst>
          </p:cNvPr>
          <p:cNvSpPr>
            <a:spLocks noChangeArrowheads="1"/>
          </p:cNvSpPr>
          <p:nvPr/>
        </p:nvSpPr>
        <p:spPr bwMode="auto">
          <a:xfrm>
            <a:off x="285750" y="1158875"/>
            <a:ext cx="8429625" cy="3600450"/>
          </a:xfrm>
          <a:prstGeom prst="rect">
            <a:avLst/>
          </a:prstGeom>
          <a:noFill/>
          <a:ln w="9525">
            <a:noFill/>
            <a:miter lim="800000"/>
            <a:headEnd/>
            <a:tailEnd/>
          </a:ln>
        </p:spPr>
        <p:txBody>
          <a:bodyPr anchor="ctr">
            <a:spAutoFit/>
          </a:bodyPr>
          <a:lstStyle/>
          <a:p>
            <a:pPr>
              <a:defRPr/>
            </a:pPr>
            <a:r>
              <a:rPr lang="pt-BR" sz="3800" dirty="0">
                <a:solidFill>
                  <a:srgbClr val="254E1E"/>
                </a:solidFill>
                <a:latin typeface="Bodoni MT" pitchFamily="18" charset="0"/>
              </a:rPr>
              <a:t>Ninguém, a não ser Deus tem direito a ele. Ninguém pode </a:t>
            </a:r>
            <a:r>
              <a:rPr lang="pt-BR" sz="3800" i="1" u="sng" dirty="0">
                <a:solidFill>
                  <a:srgbClr val="254E1E"/>
                </a:solidFill>
                <a:effectLst>
                  <a:outerShdw blurRad="38100" dist="38100" dir="2700000" algn="tl">
                    <a:srgbClr val="000000">
                      <a:alpha val="43137"/>
                    </a:srgbClr>
                  </a:outerShdw>
                </a:effectLst>
                <a:latin typeface="Bodoni MT" pitchFamily="18" charset="0"/>
              </a:rPr>
              <a:t>consagrá-lo</a:t>
            </a:r>
            <a:r>
              <a:rPr lang="pt-BR" sz="3800" dirty="0">
                <a:solidFill>
                  <a:srgbClr val="254E1E"/>
                </a:solidFill>
                <a:latin typeface="Bodoni MT" pitchFamily="18" charset="0"/>
              </a:rPr>
              <a:t> ao Senhor porque não faz parte dos bens da pessoa.</a:t>
            </a:r>
          </a:p>
          <a:p>
            <a:pPr>
              <a:defRPr/>
            </a:pPr>
            <a:r>
              <a:rPr lang="pt-BR" sz="3800" dirty="0">
                <a:solidFill>
                  <a:srgbClr val="254E1E"/>
                </a:solidFill>
                <a:latin typeface="Bodoni MT" pitchFamily="18" charset="0"/>
              </a:rPr>
              <a:t>Em certo sentido o dízimo se assemelha ao sábado. Ambos são santos ao Senhor (</a:t>
            </a:r>
            <a:r>
              <a:rPr lang="pt-BR" sz="3800" dirty="0" err="1">
                <a:solidFill>
                  <a:srgbClr val="254E1E"/>
                </a:solidFill>
                <a:latin typeface="Bodoni MT" pitchFamily="18" charset="0"/>
              </a:rPr>
              <a:t>qodesh</a:t>
            </a:r>
            <a:r>
              <a:rPr lang="pt-BR" sz="3800" dirty="0">
                <a:solidFill>
                  <a:srgbClr val="254E1E"/>
                </a:solidFill>
                <a:latin typeface="Bodoni MT" pitchFamily="18" charset="0"/>
              </a:rPr>
              <a:t> </a:t>
            </a:r>
            <a:r>
              <a:rPr lang="pt-BR" sz="3800" dirty="0" err="1">
                <a:solidFill>
                  <a:srgbClr val="254E1E"/>
                </a:solidFill>
                <a:latin typeface="Bodoni MT" pitchFamily="18" charset="0"/>
              </a:rPr>
              <a:t>laYHWH</a:t>
            </a:r>
            <a:r>
              <a:rPr lang="pt-BR" sz="3800" dirty="0">
                <a:solidFill>
                  <a:srgbClr val="254E1E"/>
                </a:solidFill>
                <a:latin typeface="Bodoni MT" pitchFamily="18" charset="0"/>
              </a:rPr>
              <a:t>; </a:t>
            </a:r>
            <a:r>
              <a:rPr lang="pt-BR" sz="2400" dirty="0" err="1">
                <a:solidFill>
                  <a:srgbClr val="254E1E"/>
                </a:solidFill>
                <a:latin typeface="Bodoni MT" pitchFamily="18" charset="0"/>
              </a:rPr>
              <a:t>Êx</a:t>
            </a:r>
            <a:r>
              <a:rPr lang="pt-BR" sz="2400" dirty="0">
                <a:solidFill>
                  <a:srgbClr val="254E1E"/>
                </a:solidFill>
                <a:latin typeface="Bodoni MT" pitchFamily="18" charset="0"/>
              </a:rPr>
              <a:t> 16:23; Lv 27:30.</a:t>
            </a:r>
            <a:endParaRPr lang="pt-BR" sz="3800" dirty="0">
              <a:solidFill>
                <a:srgbClr val="254E1E"/>
              </a:solidFill>
              <a:latin typeface="Bodoni MT" pitchFamily="18" charset="0"/>
            </a:endParaRPr>
          </a:p>
        </p:txBody>
      </p:sp>
      <p:pic>
        <p:nvPicPr>
          <p:cNvPr id="6150" name="Picture 12">
            <a:extLst>
              <a:ext uri="{FF2B5EF4-FFF2-40B4-BE49-F238E27FC236}">
                <a16:creationId xmlns:a16="http://schemas.microsoft.com/office/drawing/2014/main" id="{01605282-3922-4428-80B1-F8A4BE1E4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3DLOGO">
            <a:extLst>
              <a:ext uri="{FF2B5EF4-FFF2-40B4-BE49-F238E27FC236}">
                <a16:creationId xmlns:a16="http://schemas.microsoft.com/office/drawing/2014/main" id="{8D35D69F-F2A0-4725-9E81-EC5659D8DC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descr="http://delivery.gettyimages.com/xc/79002744.jpg?v=1&amp;c=CFW&amp;k=2&amp;d=A8F2C269A1221C7DEAE763BFFA32686DE30A760B0D811297">
            <a:extLst>
              <a:ext uri="{FF2B5EF4-FFF2-40B4-BE49-F238E27FC236}">
                <a16:creationId xmlns:a16="http://schemas.microsoft.com/office/drawing/2014/main" id="{3D0058CB-E1BF-4CE4-A0E7-23C908593E2A}"/>
              </a:ext>
            </a:extLst>
          </p:cNvPr>
          <p:cNvPicPr>
            <a:picLocks noChangeAspect="1" noChangeArrowheads="1"/>
          </p:cNvPicPr>
          <p:nvPr/>
        </p:nvPicPr>
        <p:blipFill>
          <a:blip r:embed="rId2">
            <a:duotone>
              <a:schemeClr val="accent1">
                <a:shade val="45000"/>
                <a:satMod val="135000"/>
              </a:schemeClr>
              <a:prstClr val="white"/>
            </a:duotone>
          </a:blip>
          <a:srcRect l="31023" t="12650" b="34940"/>
          <a:stretch>
            <a:fillRect/>
          </a:stretch>
        </p:blipFill>
        <p:spPr bwMode="auto">
          <a:xfrm>
            <a:off x="0" y="142851"/>
            <a:ext cx="9144000" cy="6715147"/>
          </a:xfrm>
          <a:prstGeom prst="rect">
            <a:avLst/>
          </a:prstGeom>
          <a:noFill/>
          <a:ln w="9525">
            <a:noFill/>
            <a:miter lim="800000"/>
            <a:headEnd/>
            <a:tailEnd/>
          </a:ln>
        </p:spPr>
      </p:pic>
      <p:pic>
        <p:nvPicPr>
          <p:cNvPr id="7171" name="Picture 4" descr="um cálice">
            <a:extLst>
              <a:ext uri="{FF2B5EF4-FFF2-40B4-BE49-F238E27FC236}">
                <a16:creationId xmlns:a16="http://schemas.microsoft.com/office/drawing/2014/main" id="{9914E7DB-03D2-4F60-B44D-17336EF17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um cálice">
            <a:extLst>
              <a:ext uri="{FF2B5EF4-FFF2-40B4-BE49-F238E27FC236}">
                <a16:creationId xmlns:a16="http://schemas.microsoft.com/office/drawing/2014/main" id="{D4FE5E16-B7F7-48E0-8353-BC3B7A6C4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
            <a:extLst>
              <a:ext uri="{FF2B5EF4-FFF2-40B4-BE49-F238E27FC236}">
                <a16:creationId xmlns:a16="http://schemas.microsoft.com/office/drawing/2014/main" id="{E0816E3C-7A2A-48F1-A066-329F3D03EFBB}"/>
              </a:ext>
            </a:extLst>
          </p:cNvPr>
          <p:cNvSpPr>
            <a:spLocks noChangeArrowheads="1"/>
          </p:cNvSpPr>
          <p:nvPr/>
        </p:nvSpPr>
        <p:spPr bwMode="auto">
          <a:xfrm>
            <a:off x="285750" y="928688"/>
            <a:ext cx="84296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a:solidFill>
                  <a:srgbClr val="254E1E"/>
                </a:solidFill>
                <a:latin typeface="Bodoni MT" panose="02070603080606020203" pitchFamily="18" charset="0"/>
              </a:rPr>
              <a:t>Deus os revestiu de santidade(sábado e dízimo) e isto é parte de sua natureza. Ambos podem se tomar uma prova de lealdade ao Senhor e ao concerto porque o Senhor os colocou à nossa disposição, apesar de nenhum deles nos pertencer. </a:t>
            </a:r>
            <a:r>
              <a:rPr lang="pt-BR" altLang="pt-BR" sz="2400" i="1">
                <a:solidFill>
                  <a:srgbClr val="254E1E"/>
                </a:solidFill>
                <a:latin typeface="Bodoni MT" panose="02070603080606020203" pitchFamily="18" charset="0"/>
              </a:rPr>
              <a:t>Fundamentos da Fidelidade</a:t>
            </a:r>
            <a:r>
              <a:rPr lang="pt-BR" altLang="pt-BR" sz="2400">
                <a:solidFill>
                  <a:srgbClr val="254E1E"/>
                </a:solidFill>
                <a:latin typeface="Bodoni MT" panose="02070603080606020203" pitchFamily="18" charset="0"/>
              </a:rPr>
              <a:t>,AG. </a:t>
            </a:r>
          </a:p>
          <a:p>
            <a:pPr eaLnBrk="1" hangingPunct="1"/>
            <a:r>
              <a:rPr lang="pt-BR" altLang="pt-BR" sz="2400">
                <a:solidFill>
                  <a:srgbClr val="254E1E"/>
                </a:solidFill>
                <a:latin typeface="Bodoni MT" panose="02070603080606020203" pitchFamily="18" charset="0"/>
              </a:rPr>
              <a:t>                                                Angel Rodriguez, ThD </a:t>
            </a:r>
            <a:endParaRPr lang="pt-BR" altLang="pt-BR" sz="2800">
              <a:solidFill>
                <a:srgbClr val="254E1E"/>
              </a:solidFill>
              <a:latin typeface="Bodoni MT" panose="02070603080606020203" pitchFamily="18" charset="0"/>
              <a:ea typeface="Calibri" panose="020F0502020204030204" pitchFamily="34" charset="0"/>
              <a:cs typeface="Arial" panose="020B0604020202020204" pitchFamily="34" charset="0"/>
            </a:endParaRPr>
          </a:p>
        </p:txBody>
      </p:sp>
      <p:pic>
        <p:nvPicPr>
          <p:cNvPr id="7174" name="Picture 12">
            <a:extLst>
              <a:ext uri="{FF2B5EF4-FFF2-40B4-BE49-F238E27FC236}">
                <a16:creationId xmlns:a16="http://schemas.microsoft.com/office/drawing/2014/main" id="{F76113AD-BC78-4E20-A6E1-467469AB9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3DLOGO">
            <a:extLst>
              <a:ext uri="{FF2B5EF4-FFF2-40B4-BE49-F238E27FC236}">
                <a16:creationId xmlns:a16="http://schemas.microsoft.com/office/drawing/2014/main" id="{20F6123E-7766-4165-A5AD-0767EBE04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m cálice">
            <a:extLst>
              <a:ext uri="{FF2B5EF4-FFF2-40B4-BE49-F238E27FC236}">
                <a16:creationId xmlns:a16="http://schemas.microsoft.com/office/drawing/2014/main" id="{D4707A73-4A37-4D9A-B80A-FFA182716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um cálice">
            <a:extLst>
              <a:ext uri="{FF2B5EF4-FFF2-40B4-BE49-F238E27FC236}">
                <a16:creationId xmlns:a16="http://schemas.microsoft.com/office/drawing/2014/main" id="{49BDD1F0-E466-4D9B-9ADE-26153489B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descr="BIBLIA.jpg">
            <a:extLst>
              <a:ext uri="{FF2B5EF4-FFF2-40B4-BE49-F238E27FC236}">
                <a16:creationId xmlns:a16="http://schemas.microsoft.com/office/drawing/2014/main" id="{A31EB8F3-DED0-4037-9FEC-BD05CE46DD91}"/>
              </a:ext>
            </a:extLst>
          </p:cNvPr>
          <p:cNvPicPr>
            <a:picLocks noChangeAspect="1"/>
          </p:cNvPicPr>
          <p:nvPr/>
        </p:nvPicPr>
        <p:blipFill>
          <a:blip r:embed="rId4"/>
          <a:srcRect l="1506" t="4446" r="20637"/>
          <a:stretch>
            <a:fillRect/>
          </a:stretch>
        </p:blipFill>
        <p:spPr>
          <a:xfrm>
            <a:off x="5000628" y="2143116"/>
            <a:ext cx="4143372" cy="3445323"/>
          </a:xfrm>
          <a:prstGeom prst="rect">
            <a:avLst/>
          </a:prstGeom>
          <a:effectLst>
            <a:softEdge rad="317500"/>
          </a:effectLst>
        </p:spPr>
      </p:pic>
      <p:pic>
        <p:nvPicPr>
          <p:cNvPr id="8197" name="Picture 12">
            <a:extLst>
              <a:ext uri="{FF2B5EF4-FFF2-40B4-BE49-F238E27FC236}">
                <a16:creationId xmlns:a16="http://schemas.microsoft.com/office/drawing/2014/main" id="{C1B52331-2293-4311-902F-6F84DEE14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3DLOGO">
            <a:extLst>
              <a:ext uri="{FF2B5EF4-FFF2-40B4-BE49-F238E27FC236}">
                <a16:creationId xmlns:a16="http://schemas.microsoft.com/office/drawing/2014/main" id="{33D5C1D1-2BB7-4CCA-A9B4-B42C8DF321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a:extLst>
              <a:ext uri="{FF2B5EF4-FFF2-40B4-BE49-F238E27FC236}">
                <a16:creationId xmlns:a16="http://schemas.microsoft.com/office/drawing/2014/main" id="{4037D3B0-C829-4AD8-BD6C-1966ED446429}"/>
              </a:ext>
            </a:extLst>
          </p:cNvPr>
          <p:cNvSpPr/>
          <p:nvPr/>
        </p:nvSpPr>
        <p:spPr>
          <a:xfrm>
            <a:off x="0" y="719720"/>
            <a:ext cx="9144000" cy="83099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pt-BR" sz="4800" b="1" dirty="0">
                <a:ln w="50800"/>
                <a:solidFill>
                  <a:srgbClr val="246E36"/>
                </a:solidFill>
                <a:effectLst>
                  <a:glow rad="101600">
                    <a:srgbClr val="356F2B">
                      <a:alpha val="60000"/>
                    </a:srgbClr>
                  </a:glow>
                </a:effectLst>
                <a:latin typeface="Arial" charset="0"/>
              </a:rPr>
              <a:t>Propósito do Dízimo</a:t>
            </a:r>
          </a:p>
        </p:txBody>
      </p:sp>
      <p:sp>
        <p:nvSpPr>
          <p:cNvPr id="8200" name="Rectangle 3">
            <a:extLst>
              <a:ext uri="{FF2B5EF4-FFF2-40B4-BE49-F238E27FC236}">
                <a16:creationId xmlns:a16="http://schemas.microsoft.com/office/drawing/2014/main" id="{8E3F5BA1-2102-4995-AE8C-57C6760228AC}"/>
              </a:ext>
            </a:extLst>
          </p:cNvPr>
          <p:cNvSpPr>
            <a:spLocks noChangeArrowheads="1"/>
          </p:cNvSpPr>
          <p:nvPr/>
        </p:nvSpPr>
        <p:spPr bwMode="auto">
          <a:xfrm>
            <a:off x="214313" y="1571625"/>
            <a:ext cx="5357812" cy="4132263"/>
          </a:xfrm>
          <a:prstGeom prst="rect">
            <a:avLst/>
          </a:prstGeom>
          <a:noFill/>
          <a:ln w="9525">
            <a:noFill/>
            <a:miter lim="800000"/>
            <a:headEnd/>
            <a:tailEnd/>
          </a:ln>
        </p:spPr>
        <p:txBody>
          <a:bodyPr anchor="ctr">
            <a:spAutoFit/>
          </a:bodyPr>
          <a:lstStyle/>
          <a:p>
            <a:pPr>
              <a:lnSpc>
                <a:spcPts val="4500"/>
              </a:lnSpc>
              <a:defRPr/>
            </a:pPr>
            <a:r>
              <a:rPr lang="pt-BR" sz="3600" dirty="0">
                <a:solidFill>
                  <a:srgbClr val="254E1E"/>
                </a:solidFill>
                <a:latin typeface="Bodoni MT" pitchFamily="18" charset="0"/>
                <a:ea typeface="Calibri" pitchFamily="34" charset="0"/>
                <a:cs typeface="Arial" charset="0"/>
              </a:rPr>
              <a:t>“O dizimo é sagrado, reservado por Deus para Si mesmo. </a:t>
            </a:r>
            <a:r>
              <a:rPr lang="pt-BR" sz="3600" i="1" u="sng" dirty="0">
                <a:solidFill>
                  <a:srgbClr val="254E1E"/>
                </a:solidFill>
                <a:effectLst>
                  <a:outerShdw blurRad="38100" dist="38100" dir="2700000" algn="tl">
                    <a:srgbClr val="000000">
                      <a:alpha val="43137"/>
                    </a:srgbClr>
                  </a:outerShdw>
                </a:effectLst>
                <a:latin typeface="Bodoni MT" pitchFamily="18" charset="0"/>
                <a:ea typeface="Calibri" pitchFamily="34" charset="0"/>
                <a:cs typeface="Arial" charset="0"/>
              </a:rPr>
              <a:t>Tem de ser trazido </a:t>
            </a:r>
            <a:r>
              <a:rPr lang="pt-BR" sz="3600" dirty="0">
                <a:solidFill>
                  <a:srgbClr val="254E1E"/>
                </a:solidFill>
                <a:latin typeface="Bodoni MT" pitchFamily="18" charset="0"/>
                <a:ea typeface="Calibri" pitchFamily="34" charset="0"/>
                <a:cs typeface="Arial" charset="0"/>
              </a:rPr>
              <a:t>ao Seu tesouro, para ser empregado em manter os obreiros evangélicos em seu labor".  </a:t>
            </a:r>
            <a:r>
              <a:rPr lang="pt-BR" sz="2400" dirty="0">
                <a:solidFill>
                  <a:srgbClr val="254E1E"/>
                </a:solidFill>
                <a:latin typeface="Bodoni MT" pitchFamily="18" charset="0"/>
                <a:ea typeface="Calibri" pitchFamily="34" charset="0"/>
                <a:cs typeface="Arial" charset="0"/>
              </a:rPr>
              <a:t>AE 93.</a:t>
            </a:r>
            <a:endParaRPr lang="pt-BR" sz="3600" dirty="0">
              <a:solidFill>
                <a:srgbClr val="254E1E"/>
              </a:solidFill>
              <a:latin typeface="Bodoni MT" pitchFamily="18" charset="0"/>
              <a:ea typeface="Calibri" pitchFamily="34"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7A5B716-A24D-434F-B195-773B88BB7F6D}"/>
              </a:ext>
            </a:extLst>
          </p:cNvPr>
          <p:cNvSpPr>
            <a:spLocks noChangeArrowheads="1"/>
          </p:cNvSpPr>
          <p:nvPr/>
        </p:nvSpPr>
        <p:spPr bwMode="auto">
          <a:xfrm>
            <a:off x="357188" y="985838"/>
            <a:ext cx="864393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a:solidFill>
                  <a:srgbClr val="254E1E"/>
                </a:solidFill>
                <a:latin typeface="Bodoni MT" panose="02070603080606020203" pitchFamily="18" charset="0"/>
              </a:rPr>
              <a:t>“Aos filhos de Levi dei todos os dízimos em Israel por herança, pelo serviço que exercem, o serviço da tenda da congregação".  </a:t>
            </a:r>
            <a:r>
              <a:rPr lang="pt-BR" altLang="pt-BR" sz="2400">
                <a:solidFill>
                  <a:srgbClr val="254E1E"/>
                </a:solidFill>
                <a:latin typeface="Bodoni MT" panose="02070603080606020203" pitchFamily="18" charset="0"/>
              </a:rPr>
              <a:t>Num 18:21. </a:t>
            </a:r>
            <a:endParaRPr lang="pt-BR" altLang="pt-BR" sz="4000">
              <a:solidFill>
                <a:srgbClr val="254E1E"/>
              </a:solidFill>
              <a:latin typeface="Bodoni MT" panose="02070603080606020203" pitchFamily="18" charset="0"/>
            </a:endParaRPr>
          </a:p>
          <a:p>
            <a:pPr eaLnBrk="1" hangingPunct="1"/>
            <a:r>
              <a:rPr lang="pt-BR" altLang="pt-BR" sz="4000">
                <a:solidFill>
                  <a:srgbClr val="254E1E"/>
                </a:solidFill>
                <a:latin typeface="Bodoni MT" panose="02070603080606020203" pitchFamily="18" charset="0"/>
              </a:rPr>
              <a:t> </a:t>
            </a:r>
          </a:p>
          <a:p>
            <a:pPr eaLnBrk="1" hangingPunct="1"/>
            <a:r>
              <a:rPr lang="pt-BR" altLang="pt-BR" sz="4000">
                <a:solidFill>
                  <a:srgbClr val="254E1E"/>
                </a:solidFill>
                <a:latin typeface="Bodoni MT" panose="02070603080606020203" pitchFamily="18" charset="0"/>
              </a:rPr>
              <a:t>"Deus não mudou; o dízimo tem de ser ainda empregado para a manutenção do ministério". O.E 227 </a:t>
            </a:r>
          </a:p>
          <a:p>
            <a:pPr algn="just" eaLnBrk="1" hangingPunct="1">
              <a:lnSpc>
                <a:spcPts val="5000"/>
              </a:lnSpc>
            </a:pPr>
            <a:endParaRPr lang="pt-BR" altLang="pt-BR" sz="4000">
              <a:solidFill>
                <a:srgbClr val="254E1E"/>
              </a:solidFill>
              <a:latin typeface="Bodoni MT" panose="02070603080606020203" pitchFamily="18" charset="0"/>
              <a:ea typeface="Calibri" panose="020F0502020204030204" pitchFamily="34" charset="0"/>
              <a:cs typeface="Arial" panose="020B0604020202020204" pitchFamily="34" charset="0"/>
            </a:endParaRPr>
          </a:p>
        </p:txBody>
      </p:sp>
      <p:pic>
        <p:nvPicPr>
          <p:cNvPr id="9219" name="Picture 4" descr="um cálice">
            <a:extLst>
              <a:ext uri="{FF2B5EF4-FFF2-40B4-BE49-F238E27FC236}">
                <a16:creationId xmlns:a16="http://schemas.microsoft.com/office/drawing/2014/main" id="{7F9A35C9-B554-4B15-AB95-2492DCA42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6"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2">
            <a:extLst>
              <a:ext uri="{FF2B5EF4-FFF2-40B4-BE49-F238E27FC236}">
                <a16:creationId xmlns:a16="http://schemas.microsoft.com/office/drawing/2014/main" id="{CC7A3331-E5B7-4885-B184-8AD0A925E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um cálice">
            <a:extLst>
              <a:ext uri="{FF2B5EF4-FFF2-40B4-BE49-F238E27FC236}">
                <a16:creationId xmlns:a16="http://schemas.microsoft.com/office/drawing/2014/main" id="{A4EE0AB5-342D-4B31-AED1-664C09389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3DLOGO">
            <a:extLst>
              <a:ext uri="{FF2B5EF4-FFF2-40B4-BE49-F238E27FC236}">
                <a16:creationId xmlns:a16="http://schemas.microsoft.com/office/drawing/2014/main" id="{F54F7130-8E9B-4541-BEC5-88745D9C9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a:extLst>
              <a:ext uri="{FF2B5EF4-FFF2-40B4-BE49-F238E27FC236}">
                <a16:creationId xmlns:a16="http://schemas.microsoft.com/office/drawing/2014/main" id="{0BF5221A-6C42-4B86-9609-DAFD1BF0D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68"/>
          <a:stretch>
            <a:fillRect/>
          </a:stretch>
        </p:blipFill>
        <p:spPr bwMode="auto">
          <a:xfrm>
            <a:off x="5143500" y="214313"/>
            <a:ext cx="40005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um cálice">
            <a:extLst>
              <a:ext uri="{FF2B5EF4-FFF2-40B4-BE49-F238E27FC236}">
                <a16:creationId xmlns:a16="http://schemas.microsoft.com/office/drawing/2014/main" id="{BDD6CF73-FB75-4FE5-A88F-F2064C5A8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5" r="23438" b="26086"/>
          <a:stretch>
            <a:fillRect/>
          </a:stretch>
        </p:blipFill>
        <p:spPr bwMode="auto">
          <a:xfrm>
            <a:off x="0" y="5286375"/>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2">
            <a:extLst>
              <a:ext uri="{FF2B5EF4-FFF2-40B4-BE49-F238E27FC236}">
                <a16:creationId xmlns:a16="http://schemas.microsoft.com/office/drawing/2014/main" id="{5A3684CC-738A-4858-B694-876027B2B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134" t="51611" r="5420"/>
          <a:stretch>
            <a:fillRect/>
          </a:stretch>
        </p:blipFill>
        <p:spPr bwMode="auto">
          <a:xfrm>
            <a:off x="8358188" y="6000750"/>
            <a:ext cx="7858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um cálice">
            <a:extLst>
              <a:ext uri="{FF2B5EF4-FFF2-40B4-BE49-F238E27FC236}">
                <a16:creationId xmlns:a16="http://schemas.microsoft.com/office/drawing/2014/main" id="{DF6750DF-6A6B-4123-8FCD-0F0D0C692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438" t="26086" r="1196"/>
          <a:stretch>
            <a:fillRect/>
          </a:stretch>
        </p:blipFill>
        <p:spPr bwMode="auto">
          <a:xfrm>
            <a:off x="0" y="0"/>
            <a:ext cx="914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3DLOGO">
            <a:extLst>
              <a:ext uri="{FF2B5EF4-FFF2-40B4-BE49-F238E27FC236}">
                <a16:creationId xmlns:a16="http://schemas.microsoft.com/office/drawing/2014/main" id="{A2F95BB1-D4F7-4D4D-B4AA-AC35C20135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6486">
            <a:off x="180975" y="33338"/>
            <a:ext cx="471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9">
            <a:extLst>
              <a:ext uri="{FF2B5EF4-FFF2-40B4-BE49-F238E27FC236}">
                <a16:creationId xmlns:a16="http://schemas.microsoft.com/office/drawing/2014/main" id="{CD52A9C6-F085-492C-8D72-C51CEA158266}"/>
              </a:ext>
            </a:extLst>
          </p:cNvPr>
          <p:cNvSpPr/>
          <p:nvPr/>
        </p:nvSpPr>
        <p:spPr>
          <a:xfrm>
            <a:off x="0" y="819677"/>
            <a:ext cx="5143504" cy="1323439"/>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pt-BR" sz="4000" b="1" dirty="0">
                <a:ln w="50800"/>
                <a:solidFill>
                  <a:srgbClr val="246E36"/>
                </a:solidFill>
                <a:effectLst>
                  <a:glow rad="101600">
                    <a:srgbClr val="356F2B">
                      <a:alpha val="60000"/>
                    </a:srgbClr>
                  </a:glow>
                </a:effectLst>
                <a:latin typeface="Arial" charset="0"/>
              </a:rPr>
              <a:t>A oração não substitui o Dízimo</a:t>
            </a:r>
          </a:p>
        </p:txBody>
      </p:sp>
      <p:sp>
        <p:nvSpPr>
          <p:cNvPr id="10248" name="CaixaDeTexto 10">
            <a:extLst>
              <a:ext uri="{FF2B5EF4-FFF2-40B4-BE49-F238E27FC236}">
                <a16:creationId xmlns:a16="http://schemas.microsoft.com/office/drawing/2014/main" id="{18C21196-E6EC-4367-976A-9DC7D9B5810D}"/>
              </a:ext>
            </a:extLst>
          </p:cNvPr>
          <p:cNvSpPr txBox="1">
            <a:spLocks noChangeArrowheads="1"/>
          </p:cNvSpPr>
          <p:nvPr/>
        </p:nvSpPr>
        <p:spPr bwMode="auto">
          <a:xfrm>
            <a:off x="-142875" y="2286000"/>
            <a:ext cx="55006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600">
                <a:solidFill>
                  <a:srgbClr val="254E1E"/>
                </a:solidFill>
                <a:latin typeface="Bodoni MT" panose="02070603080606020203" pitchFamily="18" charset="0"/>
              </a:rPr>
              <a:t> “Por mais freqüentes que sejam as orações feitas, jamais serão aceitas por Deus em lugar do dízimo. Oração não apaga nossas dívidas para com o Senhor".  </a:t>
            </a:r>
            <a:r>
              <a:rPr lang="pt-BR" altLang="pt-BR" sz="2400">
                <a:solidFill>
                  <a:srgbClr val="254E1E"/>
                </a:solidFill>
                <a:latin typeface="Bodoni MT" panose="02070603080606020203" pitchFamily="18" charset="0"/>
              </a:rPr>
              <a:t>AE 99.</a:t>
            </a:r>
            <a:endParaRPr lang="pt-BR" altLang="pt-BR" sz="3600">
              <a:solidFill>
                <a:srgbClr val="254E1E"/>
              </a:solidFill>
              <a:latin typeface="Bodoni MT" panose="02070603080606020203" pitchFamily="18" charset="0"/>
            </a:endParaRPr>
          </a:p>
        </p:txBody>
      </p:sp>
    </p:spTree>
  </p:cSld>
  <p:clrMapOvr>
    <a:masterClrMapping/>
  </p:clrMapOvr>
</p:sld>
</file>

<file path=ppt/theme/theme1.xml><?xml version="1.0" encoding="utf-8"?>
<a:theme xmlns:a="http://schemas.openxmlformats.org/drawingml/2006/main" name="Tema do Office">
  <a:themeElements>
    <a:clrScheme name="Personalizada 14">
      <a:dk1>
        <a:srgbClr val="E8FFD1"/>
      </a:dk1>
      <a:lt1>
        <a:srgbClr val="E8FFD1"/>
      </a:lt1>
      <a:dk2>
        <a:srgbClr val="E8FFD1"/>
      </a:dk2>
      <a:lt2>
        <a:srgbClr val="E8FFD1"/>
      </a:lt2>
      <a:accent1>
        <a:srgbClr val="E8FFD1"/>
      </a:accent1>
      <a:accent2>
        <a:srgbClr val="E8FFD1"/>
      </a:accent2>
      <a:accent3>
        <a:srgbClr val="E8FFD1"/>
      </a:accent3>
      <a:accent4>
        <a:srgbClr val="E8FFD1"/>
      </a:accent4>
      <a:accent5>
        <a:srgbClr val="E8FFD1"/>
      </a:accent5>
      <a:accent6>
        <a:srgbClr val="E8FFD1"/>
      </a:accent6>
      <a:hlink>
        <a:srgbClr val="E8FFD1"/>
      </a:hlink>
      <a:folHlink>
        <a:srgbClr val="E8FFD1"/>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985</Words>
  <Application>Microsoft Office PowerPoint</Application>
  <PresentationFormat>Apresentação na tela (4:3)</PresentationFormat>
  <Paragraphs>71</Paragraphs>
  <Slides>24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Calibri</vt:lpstr>
      <vt:lpstr>Palatino Linotype</vt:lpstr>
      <vt:lpstr>Times New Roman</vt:lpstr>
      <vt:lpstr>Bodoni MT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ipaeas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SM-IV SEE</dc:title>
  <dc:subject>www.4tons.com</dc:subject>
  <dc:creator>Neroli Paroschi</dc:creator>
  <cp:keywords>www.4tons.com</cp:keywords>
  <dc:description>COMÉRCIO PROIBIDO. USO PESSOAL</dc:description>
  <cp:lastModifiedBy>Pr. Marcelo Carvalho</cp:lastModifiedBy>
  <cp:revision>142</cp:revision>
  <dcterms:created xsi:type="dcterms:W3CDTF">2008-04-14T16:24:26Z</dcterms:created>
  <dcterms:modified xsi:type="dcterms:W3CDTF">2019-10-21T12:38:49Z</dcterms:modified>
</cp:coreProperties>
</file>