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7" r:id="rId3"/>
    <p:sldId id="259" r:id="rId4"/>
    <p:sldId id="274" r:id="rId5"/>
    <p:sldId id="260" r:id="rId6"/>
    <p:sldId id="262" r:id="rId7"/>
    <p:sldId id="261" r:id="rId8"/>
    <p:sldId id="279" r:id="rId9"/>
    <p:sldId id="263" r:id="rId10"/>
    <p:sldId id="275" r:id="rId11"/>
    <p:sldId id="264" r:id="rId12"/>
    <p:sldId id="265" r:id="rId13"/>
    <p:sldId id="266" r:id="rId14"/>
    <p:sldId id="278" r:id="rId15"/>
    <p:sldId id="267" r:id="rId16"/>
    <p:sldId id="276" r:id="rId17"/>
    <p:sldId id="268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D4B"/>
    <a:srgbClr val="2B4F85"/>
    <a:srgbClr val="FFFFCC"/>
    <a:srgbClr val="CEB51C"/>
    <a:srgbClr val="E2B700"/>
    <a:srgbClr val="CCA500"/>
    <a:srgbClr val="C49F00"/>
    <a:srgbClr val="4E7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9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9D26DCA-EEEE-4BB6-A107-9C98BD4F8D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E652C0-149D-4E0E-912A-785CE890E63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33D9A8-369A-428F-AF9A-725AA1B446D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19B40024-2605-4F70-A087-C6C7F97460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B2207B45-86E2-4C30-8545-23D62C47E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7CF555-15CC-49B8-9461-997D5D7C15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C9D615-0A69-44A7-9774-B58F47192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77DE28-DFE1-4D48-AEA2-25F19693D79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4626C7-4607-4EA8-AE9E-975A7F27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755C-1AC7-4341-B3EA-F79053DCD69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A009B2-1C02-4153-9661-9CA72F51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9483C3-041D-44AB-AAFA-DDC10E7E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EEF13-9895-4E9C-B5B3-0F11425978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932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23C786-B8A5-4911-96DF-BD06ED4F5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E1BC-D6B8-4BFE-BEDB-787421A7C97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D0827C-EA85-4B2C-9934-23A88B03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DA952B-19D8-41BF-8DF6-5C0F8754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CA12-182D-4CE8-A2BF-6FAF7E0176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487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174307-ECF9-4904-8DE0-6A5ACB31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864F6-D45E-4C3E-BD8F-E8A890553B8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76C5D2-AE82-427C-B5DA-A591E715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6550BF-1246-43C7-BF22-DE48B931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48C25-8B57-4EE9-8DC7-443951AC5D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855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B97C2F-E427-4478-B4B8-BCFE36EA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8AA6-CCB9-48D7-9118-F74122E250A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A4825D-1063-4089-BFD1-423A9431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53EB84-0FDB-4F93-B5AE-CB1B27A8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8C3BA-536A-4905-BEBC-5517B24218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872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F1E55B-4175-45D8-A807-5071A2A2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E505-9D98-4AEB-A58F-090CDF04002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5969D2-213A-4A74-AEF4-D4BA6F05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3CC38A-F279-4A5F-8D89-3AE807F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36285-C2D2-4A5C-8F18-7B2A35EFC0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06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4CB325D-B08B-4C62-894E-E7A4A758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ED18-75FE-4EDA-AF6C-21CF2E54A1C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06895D9-CDE2-4865-9DA1-BB95FEC2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F39D871-37F7-486D-B336-ED7A0C3E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3CB6-3C6B-4C4E-B195-D3A2243E17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86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9FCAC246-70CB-4F2C-A6FA-21943F1B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3192-54EC-4C6E-838B-E3751FA4ADA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A0A3313-2E73-4B4D-B563-28CE4188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D77C7E1-F646-4DAD-999E-EEA17490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8709C-4873-4911-B63E-79EA28A0C0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1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3A1CEB8-B632-4F04-9657-A35926D4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2541-316E-47E1-A584-A9348292754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F027202-A5BC-4FFE-90A2-11928AEA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CC2C437-7C33-4095-89A8-6C7BD33C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44DD5-4D46-4E4E-8FDE-EE36D95033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015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9F657FC-3928-40DC-BF5B-C8895D90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5C0F-2787-459A-81A8-777D723BD8A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F3CA649-2D2F-479B-BE2C-FFECC06A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9B3216E-96CF-4D82-B2EA-C8409F21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132A1-CCD3-4BB3-9C01-667A3F5B65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966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F1F0A14-F983-4D22-AB3C-6188C087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7EBC-C867-42E0-931E-3858CB12BA6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9DC7F6A-D1DD-4FA0-B961-4B7DCB47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8A2F123-3081-463E-8186-E420C994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0435A-D469-4AA0-943F-51E9A9278B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573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6001A45-B20F-45C7-94E8-A2744685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247A-5D77-47B5-B95D-0EE86943CC1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E90FF87-6818-43B2-8983-386CFBE9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9B6E68E-8771-4F68-BC18-8A2FDD0D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69146-BBAB-4CD5-A83D-7D636F0A3E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56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4D01E7F1-E3E1-4F54-8160-D9086CE98E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D8ACB108-78ED-4D56-8C63-01FA2786FB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0C623E-056D-4874-A9ED-C03454D1A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BAC856-7607-475C-8F15-26CA488A74D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16A82E-08FF-4353-B710-2F6061735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8467E-1CEE-470E-89D5-7693A16DD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5D4EA9E7-D125-4C1C-8CD8-A6218F67166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200364235-001">
            <a:extLst>
              <a:ext uri="{FF2B5EF4-FFF2-40B4-BE49-F238E27FC236}">
                <a16:creationId xmlns:a16="http://schemas.microsoft.com/office/drawing/2014/main" id="{B4DCFDF7-5FF8-476F-A5A6-5C49C803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7"/>
          <a:stretch>
            <a:fillRect/>
          </a:stretch>
        </p:blipFill>
        <p:spPr bwMode="auto">
          <a:xfrm>
            <a:off x="0" y="0"/>
            <a:ext cx="9144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>
            <a:extLst>
              <a:ext uri="{FF2B5EF4-FFF2-40B4-BE49-F238E27FC236}">
                <a16:creationId xmlns:a16="http://schemas.microsoft.com/office/drawing/2014/main" id="{53F63C64-0F2D-46AD-AB46-C14EE617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5" t="40741"/>
          <a:stretch>
            <a:fillRect/>
          </a:stretch>
        </p:blipFill>
        <p:spPr bwMode="auto">
          <a:xfrm>
            <a:off x="8501063" y="6343650"/>
            <a:ext cx="6429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uma benção">
            <a:extLst>
              <a:ext uri="{FF2B5EF4-FFF2-40B4-BE49-F238E27FC236}">
                <a16:creationId xmlns:a16="http://schemas.microsoft.com/office/drawing/2014/main" id="{B014D140-5B6C-49C5-9D65-5B070456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uma benção">
            <a:extLst>
              <a:ext uri="{FF2B5EF4-FFF2-40B4-BE49-F238E27FC236}">
                <a16:creationId xmlns:a16="http://schemas.microsoft.com/office/drawing/2014/main" id="{F565D3E0-2374-4AB7-A71F-851E32EB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3DLOGO">
            <a:extLst>
              <a:ext uri="{FF2B5EF4-FFF2-40B4-BE49-F238E27FC236}">
                <a16:creationId xmlns:a16="http://schemas.microsoft.com/office/drawing/2014/main" id="{BF9D0311-3344-4A0D-AB22-D2B49A2F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upo 9">
            <a:extLst>
              <a:ext uri="{FF2B5EF4-FFF2-40B4-BE49-F238E27FC236}">
                <a16:creationId xmlns:a16="http://schemas.microsoft.com/office/drawing/2014/main" id="{CEB259F9-0DD2-4E3C-9035-5A360C40DA29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A35D8A4-948C-424A-8F2E-1515D6F5CEF4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2058" name="Picture 13">
              <a:extLst>
                <a:ext uri="{FF2B5EF4-FFF2-40B4-BE49-F238E27FC236}">
                  <a16:creationId xmlns:a16="http://schemas.microsoft.com/office/drawing/2014/main" id="{7C45685A-8593-4C3F-87B4-D4B51894D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D6687D85-A6D9-454D-A3E0-B35AC9EC2833}"/>
              </a:ext>
            </a:extLst>
          </p:cNvPr>
          <p:cNvSpPr/>
          <p:nvPr/>
        </p:nvSpPr>
        <p:spPr>
          <a:xfrm>
            <a:off x="642910" y="357166"/>
            <a:ext cx="7000924" cy="23083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ln w="11430">
                  <a:solidFill>
                    <a:srgbClr val="F0E5A2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O SÁBADO É UM DIA FELIZ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delivery.gettyimages.com/xc/200555968-007.jpg?v=1&amp;c=CFW&amp;k=2&amp;d=E45C5BB6C063BBD0F5ABBA2A1FB4896C3C35C98E249F71DD">
            <a:extLst>
              <a:ext uri="{FF2B5EF4-FFF2-40B4-BE49-F238E27FC236}">
                <a16:creationId xmlns:a16="http://schemas.microsoft.com/office/drawing/2014/main" id="{6C39D934-24F7-44F2-A250-CEAE6668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6527"/>
          <a:stretch>
            <a:fillRect/>
          </a:stretch>
        </p:blipFill>
        <p:spPr bwMode="auto">
          <a:xfrm>
            <a:off x="5072098" y="285728"/>
            <a:ext cx="4143372" cy="578647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267" name="Picture 4" descr="uma benção">
            <a:extLst>
              <a:ext uri="{FF2B5EF4-FFF2-40B4-BE49-F238E27FC236}">
                <a16:creationId xmlns:a16="http://schemas.microsoft.com/office/drawing/2014/main" id="{1DCAEBCF-B180-41D8-A0AA-B53CBF03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">
            <a:extLst>
              <a:ext uri="{FF2B5EF4-FFF2-40B4-BE49-F238E27FC236}">
                <a16:creationId xmlns:a16="http://schemas.microsoft.com/office/drawing/2014/main" id="{8F78F327-FB13-4E4F-AD26-7CDF043D9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500188"/>
            <a:ext cx="49291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6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ctr" eaLnBrk="1" hangingPunct="1"/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</a:rPr>
              <a:t>“Não deveis perder as preciosas horas do sábado, </a:t>
            </a:r>
            <a:r>
              <a:rPr lang="pt-BR" altLang="pt-BR" sz="3600" b="1">
                <a:solidFill>
                  <a:srgbClr val="002060"/>
                </a:solidFill>
                <a:latin typeface="Bodoni MT" panose="02070603080606020203" pitchFamily="18" charset="0"/>
              </a:rPr>
              <a:t>levantando-vos tarde</a:t>
            </a:r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</a:rPr>
              <a:t>”. </a:t>
            </a:r>
            <a:r>
              <a:rPr lang="pt-BR" altLang="pt-BR" sz="2000">
                <a:solidFill>
                  <a:srgbClr val="002060"/>
                </a:solidFill>
                <a:latin typeface="Bodoni MT" panose="02070603080606020203" pitchFamily="18" charset="0"/>
              </a:rPr>
              <a:t>T.S. III 23.</a:t>
            </a:r>
            <a:endParaRPr lang="pt-BR" altLang="pt-BR" sz="36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eaLnBrk="1" hangingPunct="1"/>
            <a:endParaRPr lang="pt-BR" altLang="pt-BR" sz="360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11269" name="Picture 4" descr="uma benção">
            <a:extLst>
              <a:ext uri="{FF2B5EF4-FFF2-40B4-BE49-F238E27FC236}">
                <a16:creationId xmlns:a16="http://schemas.microsoft.com/office/drawing/2014/main" id="{39B75F0E-5232-458A-BB5F-8FEE2149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3DLOGO">
            <a:extLst>
              <a:ext uri="{FF2B5EF4-FFF2-40B4-BE49-F238E27FC236}">
                <a16:creationId xmlns:a16="http://schemas.microsoft.com/office/drawing/2014/main" id="{D2529ACB-4945-45B8-B9E3-33331E62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upo 8">
            <a:extLst>
              <a:ext uri="{FF2B5EF4-FFF2-40B4-BE49-F238E27FC236}">
                <a16:creationId xmlns:a16="http://schemas.microsoft.com/office/drawing/2014/main" id="{E5635411-4255-47F5-8B94-0C1EF812A1E9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99F57D8-69C1-4F29-B16B-8637D3E3A88F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11273" name="Picture 13">
              <a:extLst>
                <a:ext uri="{FF2B5EF4-FFF2-40B4-BE49-F238E27FC236}">
                  <a16:creationId xmlns:a16="http://schemas.microsoft.com/office/drawing/2014/main" id="{F3E6B849-B376-4FE1-A014-CA991195FD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delivery.gettyimages.com/xc/sb10065926k-001.jpg?v=1&amp;c=CFW&amp;k=2&amp;d=318D644E4D78617AC2DE808C70359BB767059BFEF2CCD65CE30A760B0D811297">
            <a:extLst>
              <a:ext uri="{FF2B5EF4-FFF2-40B4-BE49-F238E27FC236}">
                <a16:creationId xmlns:a16="http://schemas.microsoft.com/office/drawing/2014/main" id="{47AD9CA3-2F25-4F6E-9F39-C46BF84FC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2237" b="13322"/>
          <a:stretch>
            <a:fillRect/>
          </a:stretch>
        </p:blipFill>
        <p:spPr bwMode="auto">
          <a:xfrm>
            <a:off x="0" y="1428736"/>
            <a:ext cx="9144000" cy="52149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1" name="Picture 4" descr="uma benção">
            <a:extLst>
              <a:ext uri="{FF2B5EF4-FFF2-40B4-BE49-F238E27FC236}">
                <a16:creationId xmlns:a16="http://schemas.microsoft.com/office/drawing/2014/main" id="{57A519DF-2715-4CEC-BB82-70828302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">
            <a:extLst>
              <a:ext uri="{FF2B5EF4-FFF2-40B4-BE49-F238E27FC236}">
                <a16:creationId xmlns:a16="http://schemas.microsoft.com/office/drawing/2014/main" id="{A85C5183-3EAC-4891-9D7E-6A1A5D97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17588"/>
            <a:ext cx="85010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“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Quando faz bom tempo, deverão os pais sair com os filhos a passeio pelos campos e matas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. Em meio às belas coisas da natureza, 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expliquem-lhes a razão da instituição do sábado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”.  </a:t>
            </a:r>
            <a:r>
              <a:rPr lang="pt-BR" altLang="pt-BR" sz="2400">
                <a:solidFill>
                  <a:srgbClr val="002060"/>
                </a:solidFill>
                <a:latin typeface="Bodoni MT" panose="02070603080606020203" pitchFamily="18" charset="0"/>
              </a:rPr>
              <a:t>T.S. III 24.</a:t>
            </a:r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just" eaLnBrk="1" hangingPunct="1"/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12293" name="Picture 4" descr="uma benção">
            <a:extLst>
              <a:ext uri="{FF2B5EF4-FFF2-40B4-BE49-F238E27FC236}">
                <a16:creationId xmlns:a16="http://schemas.microsoft.com/office/drawing/2014/main" id="{C199029B-5C43-43F4-B221-5F81F0BC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3DLOGO">
            <a:extLst>
              <a:ext uri="{FF2B5EF4-FFF2-40B4-BE49-F238E27FC236}">
                <a16:creationId xmlns:a16="http://schemas.microsoft.com/office/drawing/2014/main" id="{BEA0AEEF-E6FD-4165-9F32-11E0FC1E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upo 8">
            <a:extLst>
              <a:ext uri="{FF2B5EF4-FFF2-40B4-BE49-F238E27FC236}">
                <a16:creationId xmlns:a16="http://schemas.microsoft.com/office/drawing/2014/main" id="{94D5EAC5-98AB-493E-B7EB-489CBB7CD649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7582A28-676B-482A-9A24-C40968E706EA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12297" name="Picture 13">
              <a:extLst>
                <a:ext uri="{FF2B5EF4-FFF2-40B4-BE49-F238E27FC236}">
                  <a16:creationId xmlns:a16="http://schemas.microsoft.com/office/drawing/2014/main" id="{CA243454-BC58-44A6-AFA3-D8758AD95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uma benção">
            <a:extLst>
              <a:ext uri="{FF2B5EF4-FFF2-40B4-BE49-F238E27FC236}">
                <a16:creationId xmlns:a16="http://schemas.microsoft.com/office/drawing/2014/main" id="{A3A7315D-FD8A-49E0-BA27-15914346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>
            <a:extLst>
              <a:ext uri="{FF2B5EF4-FFF2-40B4-BE49-F238E27FC236}">
                <a16:creationId xmlns:a16="http://schemas.microsoft.com/office/drawing/2014/main" id="{9FF7D6AF-7E2B-47AD-AE17-5DBB0AF6E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000125"/>
            <a:ext cx="84296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“Nossos irmãos não podem esperar a aprovação de Deus enquanto põem seus filhos onde lhes é impossível obedecer ao quarto mandamento. Devem esforçar-se para fazer com as autoridades arranjos pelos quais as crianças sejam dispensadas das aulas no sétimo dia. . . </a:t>
            </a:r>
          </a:p>
          <a:p>
            <a:pPr algn="ctr"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Caso os pais permitam seus filhos se educarem com o mundo, e tornarem o sábado um dia comum, 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então o selo de Deus não pode ser colocado sobre eles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”.  </a:t>
            </a:r>
            <a:r>
              <a:rPr lang="pt-BR" altLang="pt-BR" sz="2400">
                <a:solidFill>
                  <a:srgbClr val="002060"/>
                </a:solidFill>
                <a:latin typeface="Bodoni MT" panose="02070603080606020203" pitchFamily="18" charset="0"/>
              </a:rPr>
              <a:t>T.S. II, 182 e 184.</a:t>
            </a:r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eaLnBrk="1" hangingPunct="1"/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13316" name="Picture 4" descr="uma benção">
            <a:extLst>
              <a:ext uri="{FF2B5EF4-FFF2-40B4-BE49-F238E27FC236}">
                <a16:creationId xmlns:a16="http://schemas.microsoft.com/office/drawing/2014/main" id="{336B756E-F21A-4D35-9A47-8227B1D0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3DLOGO">
            <a:extLst>
              <a:ext uri="{FF2B5EF4-FFF2-40B4-BE49-F238E27FC236}">
                <a16:creationId xmlns:a16="http://schemas.microsoft.com/office/drawing/2014/main" id="{3B753AFE-E50B-407C-B42E-306301A8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upo 7">
            <a:extLst>
              <a:ext uri="{FF2B5EF4-FFF2-40B4-BE49-F238E27FC236}">
                <a16:creationId xmlns:a16="http://schemas.microsoft.com/office/drawing/2014/main" id="{781072CA-DC72-4FCC-9B03-E2D0ED0FF388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F70D8DC-E4C8-47D0-9F5C-8015C065259E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13320" name="Picture 13">
              <a:extLst>
                <a:ext uri="{FF2B5EF4-FFF2-40B4-BE49-F238E27FC236}">
                  <a16:creationId xmlns:a16="http://schemas.microsoft.com/office/drawing/2014/main" id="{9F83FA57-DE8A-43F2-B30E-DB30FD1C7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uma benção">
            <a:extLst>
              <a:ext uri="{FF2B5EF4-FFF2-40B4-BE49-F238E27FC236}">
                <a16:creationId xmlns:a16="http://schemas.microsoft.com/office/drawing/2014/main" id="{D3119A43-E90E-4287-81FA-2EA8DC0D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>
            <a:extLst>
              <a:ext uri="{FF2B5EF4-FFF2-40B4-BE49-F238E27FC236}">
                <a16:creationId xmlns:a16="http://schemas.microsoft.com/office/drawing/2014/main" id="{85E6AA10-1A23-4FBA-99EF-483233EC3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143000"/>
            <a:ext cx="8429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“Unam-se todos para honrar a Deus em um culto deleitoso em Seu santo dia”. </a:t>
            </a:r>
            <a:r>
              <a:rPr lang="pt-BR" altLang="pt-BR" sz="2000">
                <a:solidFill>
                  <a:srgbClr val="002060"/>
                </a:solidFill>
                <a:latin typeface="Bodoni MT" panose="02070603080606020203" pitchFamily="18" charset="0"/>
              </a:rPr>
              <a:t>T.S. II, 185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.</a:t>
            </a:r>
          </a:p>
        </p:txBody>
      </p:sp>
      <p:pic>
        <p:nvPicPr>
          <p:cNvPr id="14340" name="Picture 4" descr="uma benção">
            <a:extLst>
              <a:ext uri="{FF2B5EF4-FFF2-40B4-BE49-F238E27FC236}">
                <a16:creationId xmlns:a16="http://schemas.microsoft.com/office/drawing/2014/main" id="{873297DF-38B5-4A2D-A6EA-17485AEA2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3DLOGO">
            <a:extLst>
              <a:ext uri="{FF2B5EF4-FFF2-40B4-BE49-F238E27FC236}">
                <a16:creationId xmlns:a16="http://schemas.microsoft.com/office/drawing/2014/main" id="{E7DEC0C2-0EE8-45F3-B34A-547C2D4F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delivery.gettyimages.com/xc/75677463.jpg?v=1&amp;c=CFW&amp;k=2&amp;d=0D04ACF4C77F599DAF82628AF3A50FB6E30A760B0D811297">
            <a:extLst>
              <a:ext uri="{FF2B5EF4-FFF2-40B4-BE49-F238E27FC236}">
                <a16:creationId xmlns:a16="http://schemas.microsoft.com/office/drawing/2014/main" id="{134CBB49-DDB8-4A4A-8A24-667A61F9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10056"/>
          <a:stretch>
            <a:fillRect/>
          </a:stretch>
        </p:blipFill>
        <p:spPr bwMode="auto">
          <a:xfrm>
            <a:off x="4071934" y="2500306"/>
            <a:ext cx="5072066" cy="342391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343" name="CaixaDeTexto 11">
            <a:extLst>
              <a:ext uri="{FF2B5EF4-FFF2-40B4-BE49-F238E27FC236}">
                <a16:creationId xmlns:a16="http://schemas.microsoft.com/office/drawing/2014/main" id="{96EB7206-9AC2-441E-A8DF-FC52A5FDB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786063"/>
            <a:ext cx="4286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“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Devemos observar cuidadosamente os limites do sábado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. Lembrai-vos de que cada minuto é tempo sagrado”. </a:t>
            </a:r>
            <a:r>
              <a:rPr lang="pt-BR" altLang="pt-BR" sz="2000">
                <a:solidFill>
                  <a:srgbClr val="002060"/>
                </a:solidFill>
                <a:latin typeface="Bodoni MT" panose="02070603080606020203" pitchFamily="18" charset="0"/>
              </a:rPr>
              <a:t>T.S. III, 22.</a:t>
            </a:r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eaLnBrk="1" hangingPunct="1"/>
            <a:endParaRPr lang="pt-BR" altLang="pt-BR"/>
          </a:p>
        </p:txBody>
      </p:sp>
      <p:grpSp>
        <p:nvGrpSpPr>
          <p:cNvPr id="14344" name="Grupo 9">
            <a:extLst>
              <a:ext uri="{FF2B5EF4-FFF2-40B4-BE49-F238E27FC236}">
                <a16:creationId xmlns:a16="http://schemas.microsoft.com/office/drawing/2014/main" id="{246E3FF2-188D-4AE9-BFD9-F93A70B8498B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F602101-C1BF-464B-AA62-448CF29DF4C2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14346" name="Picture 13">
              <a:extLst>
                <a:ext uri="{FF2B5EF4-FFF2-40B4-BE49-F238E27FC236}">
                  <a16:creationId xmlns:a16="http://schemas.microsoft.com/office/drawing/2014/main" id="{91A9DB96-7F71-48A6-85DE-B9CB51CEF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delivery.gettyimages.com/xc/sb10064862aj-001.jpg?v=1&amp;c=CFW&amp;k=2&amp;d=AE7D8592515903D8F490F58181BF1C4573FC04870F93E65BE30A760B0D811297">
            <a:extLst>
              <a:ext uri="{FF2B5EF4-FFF2-40B4-BE49-F238E27FC236}">
                <a16:creationId xmlns:a16="http://schemas.microsoft.com/office/drawing/2014/main" id="{F2E4326E-47B1-4C20-A3C6-74F18A35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2000"/>
          <a:stretch>
            <a:fillRect/>
          </a:stretch>
        </p:blipFill>
        <p:spPr bwMode="auto">
          <a:xfrm>
            <a:off x="1714480" y="3150626"/>
            <a:ext cx="5837119" cy="342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5363" name="Picture 4" descr="uma benção">
            <a:extLst>
              <a:ext uri="{FF2B5EF4-FFF2-40B4-BE49-F238E27FC236}">
                <a16:creationId xmlns:a16="http://schemas.microsoft.com/office/drawing/2014/main" id="{48F4463B-A115-4A68-B13C-48A0FE957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uma benção">
            <a:extLst>
              <a:ext uri="{FF2B5EF4-FFF2-40B4-BE49-F238E27FC236}">
                <a16:creationId xmlns:a16="http://schemas.microsoft.com/office/drawing/2014/main" id="{083955AF-D1CE-4D43-BF06-A3EA63BC1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3DLOGO">
            <a:extLst>
              <a:ext uri="{FF2B5EF4-FFF2-40B4-BE49-F238E27FC236}">
                <a16:creationId xmlns:a16="http://schemas.microsoft.com/office/drawing/2014/main" id="{088BDD8F-DF6F-4262-952A-21737E63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CaixaDeTexto 11">
            <a:extLst>
              <a:ext uri="{FF2B5EF4-FFF2-40B4-BE49-F238E27FC236}">
                <a16:creationId xmlns:a16="http://schemas.microsoft.com/office/drawing/2014/main" id="{BD4BA581-CD3A-4248-9727-29CB0F26A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357313"/>
            <a:ext cx="7215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>
                <a:solidFill>
                  <a:srgbClr val="002060"/>
                </a:solidFill>
                <a:latin typeface="Bodoni MT" panose="02070603080606020203" pitchFamily="18" charset="0"/>
              </a:rPr>
              <a:t>“</a:t>
            </a:r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</a:rPr>
              <a:t>O sábado não deve ser passado em ociosidade”. </a:t>
            </a:r>
            <a:r>
              <a:rPr lang="pt-BR" altLang="pt-BR">
                <a:solidFill>
                  <a:srgbClr val="002060"/>
                </a:solidFill>
                <a:latin typeface="Bodoni MT" panose="02070603080606020203" pitchFamily="18" charset="0"/>
              </a:rPr>
              <a:t>T.S. Vol. III, 28.</a:t>
            </a:r>
            <a:endParaRPr lang="pt-BR" altLang="pt-BR" sz="36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eaLnBrk="1" hangingPunct="1"/>
            <a:r>
              <a:rPr lang="pt-BR" altLang="pt-BR" sz="3600" b="1">
                <a:solidFill>
                  <a:srgbClr val="002060"/>
                </a:solidFill>
                <a:latin typeface="Bodoni MT" panose="02070603080606020203" pitchFamily="18" charset="0"/>
              </a:rPr>
              <a:t>  </a:t>
            </a:r>
            <a:endParaRPr lang="pt-BR" altLang="pt-BR" sz="36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eaLnBrk="1" hangingPunct="1"/>
            <a:endParaRPr lang="pt-BR" altLang="pt-BR" sz="2000"/>
          </a:p>
        </p:txBody>
      </p:sp>
      <p:grpSp>
        <p:nvGrpSpPr>
          <p:cNvPr id="15367" name="Grupo 9">
            <a:extLst>
              <a:ext uri="{FF2B5EF4-FFF2-40B4-BE49-F238E27FC236}">
                <a16:creationId xmlns:a16="http://schemas.microsoft.com/office/drawing/2014/main" id="{EB2FCFA3-D3E5-47D0-ADE2-A79966B6219F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8658DBE-EFB3-4CB7-B44F-2CE921FAE224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15370" name="Picture 13">
              <a:extLst>
                <a:ext uri="{FF2B5EF4-FFF2-40B4-BE49-F238E27FC236}">
                  <a16:creationId xmlns:a16="http://schemas.microsoft.com/office/drawing/2014/main" id="{278FC359-21E5-4018-B9F3-CF5BEE07B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4" descr="http://delivery.gettyimages.com/xc/sb10065545hv-001.jpg?v=1&amp;c=CFW&amp;k=2&amp;d=8D9CD552C8A732965A761FC5DFF771ABB57E79243F682A62E30A760B0D811297">
            <a:extLst>
              <a:ext uri="{FF2B5EF4-FFF2-40B4-BE49-F238E27FC236}">
                <a16:creationId xmlns:a16="http://schemas.microsoft.com/office/drawing/2014/main" id="{B6CB5F4B-02BE-4901-A113-982F9CE1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16729"/>
          <a:stretch>
            <a:fillRect/>
          </a:stretch>
        </p:blipFill>
        <p:spPr bwMode="auto">
          <a:xfrm>
            <a:off x="571472" y="2714620"/>
            <a:ext cx="2000251" cy="2489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2">
            <a:extLst>
              <a:ext uri="{FF2B5EF4-FFF2-40B4-BE49-F238E27FC236}">
                <a16:creationId xmlns:a16="http://schemas.microsoft.com/office/drawing/2014/main" id="{2B1B2ADB-738D-4742-A0A2-F1AF226F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74163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uma benção">
            <a:extLst>
              <a:ext uri="{FF2B5EF4-FFF2-40B4-BE49-F238E27FC236}">
                <a16:creationId xmlns:a16="http://schemas.microsoft.com/office/drawing/2014/main" id="{F8AA5EF8-6197-45F8-90A2-1D6ED988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">
            <a:extLst>
              <a:ext uri="{FF2B5EF4-FFF2-40B4-BE49-F238E27FC236}">
                <a16:creationId xmlns:a16="http://schemas.microsoft.com/office/drawing/2014/main" id="{546EC171-15CC-4772-A0B1-B66652FB1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929063"/>
            <a:ext cx="90011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chemeClr val="bg1"/>
                </a:solidFill>
                <a:latin typeface="Bodoni MT" panose="02070603080606020203" pitchFamily="18" charset="0"/>
              </a:rPr>
              <a:t>“</a:t>
            </a:r>
            <a:r>
              <a:rPr lang="pt-BR" altLang="pt-BR" sz="3200" b="1">
                <a:solidFill>
                  <a:schemeClr val="bg1"/>
                </a:solidFill>
                <a:latin typeface="Bodoni MT" panose="02070603080606020203" pitchFamily="18" charset="0"/>
              </a:rPr>
              <a:t>Ao pôr-do-sol</a:t>
            </a:r>
            <a:r>
              <a:rPr lang="pt-BR" altLang="pt-BR" sz="3200">
                <a:solidFill>
                  <a:schemeClr val="bg1"/>
                </a:solidFill>
                <a:latin typeface="Bodoni MT" panose="02070603080606020203" pitchFamily="18" charset="0"/>
              </a:rPr>
              <a:t>, elevai a voz em oração e cânticos de louvor a Deus, celebrando o findar do sábado e pedindo a assistência do Senhor para os cuidados da nova semana”. </a:t>
            </a:r>
            <a:r>
              <a:rPr lang="pt-BR" altLang="pt-BR" sz="2400">
                <a:solidFill>
                  <a:schemeClr val="bg1"/>
                </a:solidFill>
                <a:latin typeface="Bodoni MT" panose="02070603080606020203" pitchFamily="18" charset="0"/>
              </a:rPr>
              <a:t>T.S. III,  25.</a:t>
            </a:r>
            <a:endParaRPr lang="pt-BR" altLang="pt-BR" sz="320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 </a:t>
            </a:r>
          </a:p>
        </p:txBody>
      </p:sp>
      <p:pic>
        <p:nvPicPr>
          <p:cNvPr id="16389" name="Picture 4" descr="uma benção">
            <a:extLst>
              <a:ext uri="{FF2B5EF4-FFF2-40B4-BE49-F238E27FC236}">
                <a16:creationId xmlns:a16="http://schemas.microsoft.com/office/drawing/2014/main" id="{3DA06CED-6391-4FB4-807C-55050C223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3DLOGO">
            <a:extLst>
              <a:ext uri="{FF2B5EF4-FFF2-40B4-BE49-F238E27FC236}">
                <a16:creationId xmlns:a16="http://schemas.microsoft.com/office/drawing/2014/main" id="{21C95E74-EA88-45D8-AB7F-B35E0B6DA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617D05C-BC3D-455C-8BE7-F88AC421F6A2}"/>
              </a:ext>
            </a:extLst>
          </p:cNvPr>
          <p:cNvSpPr/>
          <p:nvPr/>
        </p:nvSpPr>
        <p:spPr>
          <a:xfrm>
            <a:off x="2071670" y="714356"/>
            <a:ext cx="5715040" cy="186204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500" b="1" dirty="0">
                <a:ln w="11430">
                  <a:solidFill>
                    <a:srgbClr val="F0E5A2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DEPOIS</a:t>
            </a:r>
          </a:p>
        </p:txBody>
      </p:sp>
      <p:grpSp>
        <p:nvGrpSpPr>
          <p:cNvPr id="16392" name="Grupo 9">
            <a:extLst>
              <a:ext uri="{FF2B5EF4-FFF2-40B4-BE49-F238E27FC236}">
                <a16:creationId xmlns:a16="http://schemas.microsoft.com/office/drawing/2014/main" id="{92709A89-663A-4913-A53C-201F85D8D460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C841FEA-DF4A-4A02-BC20-90DE97D4691E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16394" name="Picture 13">
              <a:extLst>
                <a:ext uri="{FF2B5EF4-FFF2-40B4-BE49-F238E27FC236}">
                  <a16:creationId xmlns:a16="http://schemas.microsoft.com/office/drawing/2014/main" id="{9BB80C1C-7716-44C8-ADE0-694E19FB1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uma benção">
            <a:extLst>
              <a:ext uri="{FF2B5EF4-FFF2-40B4-BE49-F238E27FC236}">
                <a16:creationId xmlns:a16="http://schemas.microsoft.com/office/drawing/2014/main" id="{A4FBB542-67FC-46B3-AD45-87F9E5A6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>
            <a:extLst>
              <a:ext uri="{FF2B5EF4-FFF2-40B4-BE49-F238E27FC236}">
                <a16:creationId xmlns:a16="http://schemas.microsoft.com/office/drawing/2014/main" id="{15A3AE32-EE0C-47BD-B59A-22EC66E61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1357313"/>
            <a:ext cx="43576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</a:rPr>
              <a:t>“E será de uma festa da lua nova à outra, e de um sábado a outro, virá toda carne adorar perante mim, diz o Senhor”. </a:t>
            </a:r>
          </a:p>
          <a:p>
            <a:pPr eaLnBrk="1" hangingPunct="1"/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</a:rPr>
              <a:t>Isaías 66:23.</a:t>
            </a:r>
          </a:p>
        </p:txBody>
      </p:sp>
      <p:pic>
        <p:nvPicPr>
          <p:cNvPr id="17412" name="Picture 4" descr="uma benção">
            <a:extLst>
              <a:ext uri="{FF2B5EF4-FFF2-40B4-BE49-F238E27FC236}">
                <a16:creationId xmlns:a16="http://schemas.microsoft.com/office/drawing/2014/main" id="{BE3269C1-B021-42BE-8CD3-55CDA6DB4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3DLOGO">
            <a:extLst>
              <a:ext uri="{FF2B5EF4-FFF2-40B4-BE49-F238E27FC236}">
                <a16:creationId xmlns:a16="http://schemas.microsoft.com/office/drawing/2014/main" id="{99F89FC5-1192-4DE1-972E-0182BB27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ttp://delivery.gettyimages.com/xc/57328804.jpg?v=1&amp;c=CFW&amp;k=2&amp;d=18A25DC5D2EEE7BFFFB7992EFA82DB7A">
            <a:extLst>
              <a:ext uri="{FF2B5EF4-FFF2-40B4-BE49-F238E27FC236}">
                <a16:creationId xmlns:a16="http://schemas.microsoft.com/office/drawing/2014/main" id="{EABDE1F5-7E22-4EFA-8696-B47DB97F2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4395"/>
          <a:stretch>
            <a:fillRect/>
          </a:stretch>
        </p:blipFill>
        <p:spPr bwMode="auto">
          <a:xfrm>
            <a:off x="0" y="1002408"/>
            <a:ext cx="3643306" cy="5355550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17415" name="Grupo 8">
            <a:extLst>
              <a:ext uri="{FF2B5EF4-FFF2-40B4-BE49-F238E27FC236}">
                <a16:creationId xmlns:a16="http://schemas.microsoft.com/office/drawing/2014/main" id="{1F425C86-7E8D-436B-9E9D-8A7820BAD684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D482D55-CCF7-4F70-8161-AAE012B4EEDE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17417" name="Picture 13">
              <a:extLst>
                <a:ext uri="{FF2B5EF4-FFF2-40B4-BE49-F238E27FC236}">
                  <a16:creationId xmlns:a16="http://schemas.microsoft.com/office/drawing/2014/main" id="{EB14492E-CC3E-4813-B3E7-823A052FA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>
            <a:extLst>
              <a:ext uri="{FF2B5EF4-FFF2-40B4-BE49-F238E27FC236}">
                <a16:creationId xmlns:a16="http://schemas.microsoft.com/office/drawing/2014/main" id="{003B039A-B78C-49A2-87B8-0A6388B0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9" t="65878" r="21959" b="13850"/>
          <a:stretch>
            <a:fillRect/>
          </a:stretch>
        </p:blipFill>
        <p:spPr bwMode="auto">
          <a:xfrm>
            <a:off x="0" y="200025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uma benção">
            <a:extLst>
              <a:ext uri="{FF2B5EF4-FFF2-40B4-BE49-F238E27FC236}">
                <a16:creationId xmlns:a16="http://schemas.microsoft.com/office/drawing/2014/main" id="{C8EE120A-E2B4-42E4-96AC-EC47989A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">
            <a:extLst>
              <a:ext uri="{FF2B5EF4-FFF2-40B4-BE49-F238E27FC236}">
                <a16:creationId xmlns:a16="http://schemas.microsoft.com/office/drawing/2014/main" id="{37C3D65F-DEFF-4F62-85A9-C48E7D33A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039813"/>
            <a:ext cx="90011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“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Devemos tornar o sábado tão interessante para nossa família, que sua volta semanal seja saudada com alegria”. T.S. </a:t>
            </a:r>
            <a:r>
              <a:rPr lang="pt-BR" altLang="pt-BR" sz="3200" b="1">
                <a:solidFill>
                  <a:srgbClr val="192D4B"/>
                </a:solidFill>
                <a:latin typeface="Bodoni MT" panose="02070603080606020203" pitchFamily="18" charset="0"/>
              </a:rPr>
              <a:t>I 281.</a:t>
            </a:r>
          </a:p>
          <a:p>
            <a:pPr eaLnBrk="1" hangingPunct="1"/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 </a:t>
            </a:r>
          </a:p>
          <a:p>
            <a:pPr eaLnBrk="1" hangingPunct="1"/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eaLnBrk="1" hangingPunct="1"/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eaLnBrk="1" hangingPunct="1"/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eaLnBrk="1" hangingPunct="1"/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“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Santificar o sábado ao Senhor importa em salvação eterna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”. T.S. III 23.	</a:t>
            </a:r>
          </a:p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 </a:t>
            </a:r>
          </a:p>
          <a:p>
            <a:pPr eaLnBrk="1" hangingPunct="1"/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18437" name="Picture 4" descr="uma benção">
            <a:extLst>
              <a:ext uri="{FF2B5EF4-FFF2-40B4-BE49-F238E27FC236}">
                <a16:creationId xmlns:a16="http://schemas.microsoft.com/office/drawing/2014/main" id="{0BFD1C23-9F09-459E-B7DD-1360293E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3DLOGO">
            <a:extLst>
              <a:ext uri="{FF2B5EF4-FFF2-40B4-BE49-F238E27FC236}">
                <a16:creationId xmlns:a16="http://schemas.microsoft.com/office/drawing/2014/main" id="{5516B17E-64D5-49E6-AF26-372BC7CB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upo 8">
            <a:extLst>
              <a:ext uri="{FF2B5EF4-FFF2-40B4-BE49-F238E27FC236}">
                <a16:creationId xmlns:a16="http://schemas.microsoft.com/office/drawing/2014/main" id="{B7FD1DCB-4464-487F-AFED-4E9CA18BC9C6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32BCAE6-8F29-4441-AE22-44C324C1CDB8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18441" name="Picture 13">
              <a:extLst>
                <a:ext uri="{FF2B5EF4-FFF2-40B4-BE49-F238E27FC236}">
                  <a16:creationId xmlns:a16="http://schemas.microsoft.com/office/drawing/2014/main" id="{A9B0A9DD-FD49-4ECC-A18D-E9064B6E4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>
            <a:extLst>
              <a:ext uri="{FF2B5EF4-FFF2-40B4-BE49-F238E27FC236}">
                <a16:creationId xmlns:a16="http://schemas.microsoft.com/office/drawing/2014/main" id="{1A89FC0F-8EC7-47AD-862A-2F160DD0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7" r="56766"/>
          <a:stretch>
            <a:fillRect/>
          </a:stretch>
        </p:blipFill>
        <p:spPr bwMode="auto">
          <a:xfrm>
            <a:off x="0" y="142875"/>
            <a:ext cx="9144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3">
            <a:extLst>
              <a:ext uri="{FF2B5EF4-FFF2-40B4-BE49-F238E27FC236}">
                <a16:creationId xmlns:a16="http://schemas.microsoft.com/office/drawing/2014/main" id="{B6F589D1-D626-400D-B1F4-8EAA5D36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5" t="40741"/>
          <a:stretch>
            <a:fillRect/>
          </a:stretch>
        </p:blipFill>
        <p:spPr bwMode="auto">
          <a:xfrm>
            <a:off x="8501063" y="6343650"/>
            <a:ext cx="6429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96869F2D-98C1-4994-BCCB-47E77B187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208088"/>
            <a:ext cx="80010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ts val="5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Bodoni MT" pitchFamily="18" charset="0"/>
                <a:ea typeface="Calibri" pitchFamily="34" charset="0"/>
                <a:cs typeface="Arial" charset="0"/>
              </a:rPr>
              <a:t>“O sábado é um elo de ouro que une a Deus o seu povo”. </a:t>
            </a:r>
            <a:r>
              <a:rPr lang="pt-BR" sz="2400" dirty="0">
                <a:solidFill>
                  <a:srgbClr val="002060"/>
                </a:solidFill>
                <a:latin typeface="Bodoni MT" pitchFamily="18" charset="0"/>
                <a:ea typeface="Calibri" pitchFamily="34" charset="0"/>
                <a:cs typeface="Arial" charset="0"/>
              </a:rPr>
              <a:t>T.S III 18</a:t>
            </a:r>
            <a:r>
              <a:rPr lang="pt-BR" sz="4000" dirty="0">
                <a:solidFill>
                  <a:srgbClr val="002060"/>
                </a:solidFill>
                <a:latin typeface="Bodoni MT" pitchFamily="18" charset="0"/>
                <a:ea typeface="Calibri" pitchFamily="34" charset="0"/>
                <a:cs typeface="Arial" charset="0"/>
              </a:rPr>
              <a:t>.</a:t>
            </a:r>
          </a:p>
          <a:p>
            <a:pPr algn="just">
              <a:lnSpc>
                <a:spcPts val="5000"/>
              </a:lnSpc>
              <a:defRPr/>
            </a:pPr>
            <a:endParaRPr lang="pt-BR" sz="4000" spc="300" dirty="0">
              <a:solidFill>
                <a:srgbClr val="002060"/>
              </a:solidFill>
              <a:latin typeface="Bodoni MT" pitchFamily="18" charset="0"/>
              <a:ea typeface="Calibri" pitchFamily="34" charset="0"/>
              <a:cs typeface="Arial" charset="0"/>
            </a:endParaRPr>
          </a:p>
          <a:p>
            <a:pPr algn="just" eaLnBrk="0" hangingPunct="0">
              <a:lnSpc>
                <a:spcPts val="5000"/>
              </a:lnSpc>
              <a:defRPr/>
            </a:pPr>
            <a:r>
              <a:rPr lang="pt-BR" sz="4000" dirty="0">
                <a:solidFill>
                  <a:srgbClr val="002060"/>
                </a:solidFill>
                <a:latin typeface="Bodoni MT" pitchFamily="18" charset="0"/>
                <a:ea typeface="Calibri" pitchFamily="34" charset="0"/>
                <a:cs typeface="Arial" charset="0"/>
              </a:rPr>
              <a:t>“Santificai os meus sábados, e servirão de sinal entre mim e vós, para que saibais que eu sou o Senhor vosso Deus”. </a:t>
            </a:r>
            <a:r>
              <a:rPr lang="pt-BR" sz="2800" dirty="0" err="1">
                <a:solidFill>
                  <a:srgbClr val="002060"/>
                </a:solidFill>
                <a:latin typeface="Bodoni MT" pitchFamily="18" charset="0"/>
                <a:ea typeface="Calibri" pitchFamily="34" charset="0"/>
                <a:cs typeface="Arial" charset="0"/>
              </a:rPr>
              <a:t>Ez</a:t>
            </a:r>
            <a:r>
              <a:rPr lang="pt-BR" sz="2800" dirty="0">
                <a:solidFill>
                  <a:srgbClr val="002060"/>
                </a:solidFill>
                <a:latin typeface="Bodoni MT" pitchFamily="18" charset="0"/>
                <a:ea typeface="Calibri" pitchFamily="34" charset="0"/>
                <a:cs typeface="Arial" charset="0"/>
              </a:rPr>
              <a:t> 20:20.</a:t>
            </a:r>
            <a:endParaRPr lang="pt-BR" sz="3600" b="1" dirty="0">
              <a:solidFill>
                <a:srgbClr val="002060"/>
              </a:solidFill>
              <a:latin typeface="Bodoni MT" pitchFamily="18" charset="0"/>
            </a:endParaRPr>
          </a:p>
        </p:txBody>
      </p:sp>
      <p:pic>
        <p:nvPicPr>
          <p:cNvPr id="3077" name="Picture 4" descr="uma benção">
            <a:extLst>
              <a:ext uri="{FF2B5EF4-FFF2-40B4-BE49-F238E27FC236}">
                <a16:creationId xmlns:a16="http://schemas.microsoft.com/office/drawing/2014/main" id="{02690DFB-1792-4C37-B5C7-03F39ED5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uma benção">
            <a:extLst>
              <a:ext uri="{FF2B5EF4-FFF2-40B4-BE49-F238E27FC236}">
                <a16:creationId xmlns:a16="http://schemas.microsoft.com/office/drawing/2014/main" id="{4739A375-C366-439B-8D9F-137595A0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3DLOGO">
            <a:extLst>
              <a:ext uri="{FF2B5EF4-FFF2-40B4-BE49-F238E27FC236}">
                <a16:creationId xmlns:a16="http://schemas.microsoft.com/office/drawing/2014/main" id="{81D5F98D-18D0-4CA3-A07F-B89DB8FB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0" name="Grupo 9">
            <a:extLst>
              <a:ext uri="{FF2B5EF4-FFF2-40B4-BE49-F238E27FC236}">
                <a16:creationId xmlns:a16="http://schemas.microsoft.com/office/drawing/2014/main" id="{1B4FBC7C-AF5B-494A-B6B4-FEB0582FABBA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16B9E737-57C8-4297-9CDC-DD975795FAC5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3082" name="Picture 13">
              <a:extLst>
                <a:ext uri="{FF2B5EF4-FFF2-40B4-BE49-F238E27FC236}">
                  <a16:creationId xmlns:a16="http://schemas.microsoft.com/office/drawing/2014/main" id="{C5424243-CDFC-4CCF-A93D-71DF62828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200296558-001">
            <a:extLst>
              <a:ext uri="{FF2B5EF4-FFF2-40B4-BE49-F238E27FC236}">
                <a16:creationId xmlns:a16="http://schemas.microsoft.com/office/drawing/2014/main" id="{3B29C0AA-9BED-4143-B7C7-B3516E09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"/>
            <a:ext cx="3429000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uma benção">
            <a:extLst>
              <a:ext uri="{FF2B5EF4-FFF2-40B4-BE49-F238E27FC236}">
                <a16:creationId xmlns:a16="http://schemas.microsoft.com/office/drawing/2014/main" id="{5D773853-2B13-4FB1-9FD7-41EF75D59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">
            <a:extLst>
              <a:ext uri="{FF2B5EF4-FFF2-40B4-BE49-F238E27FC236}">
                <a16:creationId xmlns:a16="http://schemas.microsoft.com/office/drawing/2014/main" id="{1EE6C28F-F618-42CD-A325-C738C5A76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357313"/>
            <a:ext cx="5286375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</a:p>
          <a:p>
            <a:pPr algn="ctr" eaLnBrk="1" hangingPunct="1">
              <a:lnSpc>
                <a:spcPts val="4500"/>
              </a:lnSpc>
            </a:pPr>
            <a:r>
              <a:rPr lang="pt-BR" altLang="pt-BR" sz="3600" b="1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“Durante toda semana</a:t>
            </a:r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nos cumpre ter em mente o sábado e fazer a preparação indispensável, a fim de observá-lo conforme o mandamento”.</a:t>
            </a:r>
          </a:p>
          <a:p>
            <a:pPr algn="ctr" eaLnBrk="1" hangingPunct="1">
              <a:lnSpc>
                <a:spcPts val="4500"/>
              </a:lnSpc>
            </a:pPr>
            <a:r>
              <a:rPr lang="pt-BR" altLang="pt-BR" sz="24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T.S. III 20.</a:t>
            </a:r>
          </a:p>
          <a:p>
            <a:pPr>
              <a:lnSpc>
                <a:spcPts val="4500"/>
              </a:lnSpc>
            </a:pPr>
            <a:endParaRPr lang="pt-BR" altLang="pt-BR" sz="3600">
              <a:solidFill>
                <a:srgbClr val="002060"/>
              </a:solidFill>
              <a:latin typeface="Bodoni MT" panose="020706030806060202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4" descr="uma benção">
            <a:extLst>
              <a:ext uri="{FF2B5EF4-FFF2-40B4-BE49-F238E27FC236}">
                <a16:creationId xmlns:a16="http://schemas.microsoft.com/office/drawing/2014/main" id="{A848AFA4-9858-4EF6-B893-9A09A712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3DLOGO">
            <a:extLst>
              <a:ext uri="{FF2B5EF4-FFF2-40B4-BE49-F238E27FC236}">
                <a16:creationId xmlns:a16="http://schemas.microsoft.com/office/drawing/2014/main" id="{B1F54BAF-CA14-4152-B911-6B2D8C44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9256E58C-1F1D-4871-973B-55A74B585950}"/>
              </a:ext>
            </a:extLst>
          </p:cNvPr>
          <p:cNvSpPr/>
          <p:nvPr/>
        </p:nvSpPr>
        <p:spPr>
          <a:xfrm>
            <a:off x="500034" y="214290"/>
            <a:ext cx="4572032" cy="186204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500" b="1" dirty="0">
                <a:ln w="11430">
                  <a:solidFill>
                    <a:srgbClr val="F0E5A2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ANTES</a:t>
            </a:r>
          </a:p>
        </p:txBody>
      </p:sp>
      <p:grpSp>
        <p:nvGrpSpPr>
          <p:cNvPr id="4104" name="Grupo 9">
            <a:extLst>
              <a:ext uri="{FF2B5EF4-FFF2-40B4-BE49-F238E27FC236}">
                <a16:creationId xmlns:a16="http://schemas.microsoft.com/office/drawing/2014/main" id="{B98F4A67-1E2E-4A16-83A0-15FA32F0A365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4504F21-78C5-4288-991C-403E34FF5550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4106" name="Picture 13">
              <a:extLst>
                <a:ext uri="{FF2B5EF4-FFF2-40B4-BE49-F238E27FC236}">
                  <a16:creationId xmlns:a16="http://schemas.microsoft.com/office/drawing/2014/main" id="{EFB9F4EE-011A-42C1-BDD4-267BEBCA5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7CFD408A-3098-4803-AA89-4E6042477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/>
          <a:stretch>
            <a:fillRect/>
          </a:stretch>
        </p:blipFill>
        <p:spPr bwMode="auto">
          <a:xfrm>
            <a:off x="4532313" y="71438"/>
            <a:ext cx="4611687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uma benção">
            <a:extLst>
              <a:ext uri="{FF2B5EF4-FFF2-40B4-BE49-F238E27FC236}">
                <a16:creationId xmlns:a16="http://schemas.microsoft.com/office/drawing/2014/main" id="{F93C98A4-4105-4E4D-A68A-58CFBA5B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">
            <a:extLst>
              <a:ext uri="{FF2B5EF4-FFF2-40B4-BE49-F238E27FC236}">
                <a16:creationId xmlns:a16="http://schemas.microsoft.com/office/drawing/2014/main" id="{18A88C17-FAAD-4891-B5F3-B763E517B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464343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600"/>
              </a:lnSpc>
            </a:pPr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BR" altLang="pt-BR" sz="3600" b="1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Antes de começar o sábado</a:t>
            </a:r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tanto a mente como o físico devem desembaraçar-se de todos os negócios seculares”. </a:t>
            </a:r>
          </a:p>
          <a:p>
            <a:pPr algn="ctr" eaLnBrk="1" hangingPunct="1">
              <a:lnSpc>
                <a:spcPts val="4600"/>
              </a:lnSpc>
            </a:pPr>
            <a:r>
              <a:rPr lang="pt-BR" altLang="pt-BR" sz="24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T.S. III 23.</a:t>
            </a:r>
          </a:p>
        </p:txBody>
      </p:sp>
      <p:pic>
        <p:nvPicPr>
          <p:cNvPr id="5125" name="Picture 4" descr="uma benção">
            <a:extLst>
              <a:ext uri="{FF2B5EF4-FFF2-40B4-BE49-F238E27FC236}">
                <a16:creationId xmlns:a16="http://schemas.microsoft.com/office/drawing/2014/main" id="{C6D400F3-BC2A-4871-9A54-8BB2C711C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3DLOGO">
            <a:extLst>
              <a:ext uri="{FF2B5EF4-FFF2-40B4-BE49-F238E27FC236}">
                <a16:creationId xmlns:a16="http://schemas.microsoft.com/office/drawing/2014/main" id="{D5E2329E-188B-4B79-860E-AE60DB5E6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upo 8">
            <a:extLst>
              <a:ext uri="{FF2B5EF4-FFF2-40B4-BE49-F238E27FC236}">
                <a16:creationId xmlns:a16="http://schemas.microsoft.com/office/drawing/2014/main" id="{4B63E884-6A89-4F50-9DA5-058583F0FC90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5AD2B8E-F146-4B2A-88DD-FA91A1F2F3A2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5129" name="Picture 13">
              <a:extLst>
                <a:ext uri="{FF2B5EF4-FFF2-40B4-BE49-F238E27FC236}">
                  <a16:creationId xmlns:a16="http://schemas.microsoft.com/office/drawing/2014/main" id="{908FF1D0-88D6-4E67-9F78-6E62757028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uma benção">
            <a:extLst>
              <a:ext uri="{FF2B5EF4-FFF2-40B4-BE49-F238E27FC236}">
                <a16:creationId xmlns:a16="http://schemas.microsoft.com/office/drawing/2014/main" id="{4F9A0DF1-0862-4C1F-9F7F-4AD27592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>
            <a:extLst>
              <a:ext uri="{FF2B5EF4-FFF2-40B4-BE49-F238E27FC236}">
                <a16:creationId xmlns:a16="http://schemas.microsoft.com/office/drawing/2014/main" id="{CEC4B635-DF72-4821-914E-24764A549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1198563"/>
            <a:ext cx="8215312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“Antes do pôr-do-sol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, todos os membros da família devem reunir-se para estudar a Palavra de Deus, cantar e orar”. T.S. III, p. 23.</a:t>
            </a:r>
          </a:p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Na sexta-feira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deverá ficar terminada a preparação para o sábado. Tende o cuidado de pôr toda roupa em ordem e deixar cozido o que houver para cozer. Escovai o sapato e tomai o vosso banho”. </a:t>
            </a:r>
            <a:r>
              <a:rPr lang="pt-BR" altLang="pt-BR" sz="24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T.S. III 22.</a:t>
            </a:r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148" name="Picture 4" descr="uma benção">
            <a:extLst>
              <a:ext uri="{FF2B5EF4-FFF2-40B4-BE49-F238E27FC236}">
                <a16:creationId xmlns:a16="http://schemas.microsoft.com/office/drawing/2014/main" id="{317D58F9-684C-4EED-85DB-81AAE670C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3DLOGO">
            <a:extLst>
              <a:ext uri="{FF2B5EF4-FFF2-40B4-BE49-F238E27FC236}">
                <a16:creationId xmlns:a16="http://schemas.microsoft.com/office/drawing/2014/main" id="{884827C6-F07A-4B7C-88E0-92A4D342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upo 7">
            <a:extLst>
              <a:ext uri="{FF2B5EF4-FFF2-40B4-BE49-F238E27FC236}">
                <a16:creationId xmlns:a16="http://schemas.microsoft.com/office/drawing/2014/main" id="{759B33B0-567F-471C-AD82-4401FE52DE62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9116CBF-D8F1-49BA-8724-176D8EE6F88D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6152" name="Picture 13">
              <a:extLst>
                <a:ext uri="{FF2B5EF4-FFF2-40B4-BE49-F238E27FC236}">
                  <a16:creationId xmlns:a16="http://schemas.microsoft.com/office/drawing/2014/main" id="{BAA3CA99-38CB-4B80-8FAA-94CB2F005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5A689B7-C9E3-4933-BC5E-0FCF8063AAAA}"/>
              </a:ext>
            </a:extLst>
          </p:cNvPr>
          <p:cNvSpPr/>
          <p:nvPr/>
        </p:nvSpPr>
        <p:spPr>
          <a:xfrm>
            <a:off x="4357654" y="6457890"/>
            <a:ext cx="478634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n w="11430"/>
                <a:solidFill>
                  <a:srgbClr val="CCA5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Ministério da Fidelidade - UCB</a:t>
            </a:r>
          </a:p>
        </p:txBody>
      </p:sp>
      <p:pic>
        <p:nvPicPr>
          <p:cNvPr id="7171" name="Picture 13">
            <a:extLst>
              <a:ext uri="{FF2B5EF4-FFF2-40B4-BE49-F238E27FC236}">
                <a16:creationId xmlns:a16="http://schemas.microsoft.com/office/drawing/2014/main" id="{344F3158-4A64-47A3-AEA3-B744F81A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5" t="40741"/>
          <a:stretch>
            <a:fillRect/>
          </a:stretch>
        </p:blipFill>
        <p:spPr bwMode="auto">
          <a:xfrm>
            <a:off x="8501063" y="6343650"/>
            <a:ext cx="6429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200336102-001">
            <a:extLst>
              <a:ext uri="{FF2B5EF4-FFF2-40B4-BE49-F238E27FC236}">
                <a16:creationId xmlns:a16="http://schemas.microsoft.com/office/drawing/2014/main" id="{C44F48B7-C764-4491-B8FC-1B7EB03E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6" r="6021"/>
          <a:stretch>
            <a:fillRect/>
          </a:stretch>
        </p:blipFill>
        <p:spPr bwMode="auto">
          <a:xfrm>
            <a:off x="0" y="-12700"/>
            <a:ext cx="46450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uma benção">
            <a:extLst>
              <a:ext uri="{FF2B5EF4-FFF2-40B4-BE49-F238E27FC236}">
                <a16:creationId xmlns:a16="http://schemas.microsoft.com/office/drawing/2014/main" id="{DAC4B6B7-CE19-4092-B3A7-A94515BD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3DLOGO">
            <a:extLst>
              <a:ext uri="{FF2B5EF4-FFF2-40B4-BE49-F238E27FC236}">
                <a16:creationId xmlns:a16="http://schemas.microsoft.com/office/drawing/2014/main" id="{120683FA-985B-4801-B24F-A7D77F01A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uma benção">
            <a:extLst>
              <a:ext uri="{FF2B5EF4-FFF2-40B4-BE49-F238E27FC236}">
                <a16:creationId xmlns:a16="http://schemas.microsoft.com/office/drawing/2014/main" id="{D12F5C06-9F38-4D3F-90A2-8E89E5E0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1">
            <a:extLst>
              <a:ext uri="{FF2B5EF4-FFF2-40B4-BE49-F238E27FC236}">
                <a16:creationId xmlns:a16="http://schemas.microsoft.com/office/drawing/2014/main" id="{DC26E84E-3F4C-4A12-A821-D9C7FABB4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582613"/>
            <a:ext cx="4214812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</a:rPr>
              <a:t>“Quando empreendermos viagem, devemos esforçar-nos o mais possível por evitar que o dia da chegada ao destino coincida com o sábado”. </a:t>
            </a:r>
          </a:p>
          <a:p>
            <a:pPr algn="ctr" eaLnBrk="1" hangingPunct="1"/>
            <a:r>
              <a:rPr lang="pt-BR" altLang="pt-BR" sz="2400">
                <a:solidFill>
                  <a:srgbClr val="002060"/>
                </a:solidFill>
                <a:latin typeface="Bodoni MT" panose="02070603080606020203" pitchFamily="18" charset="0"/>
              </a:rPr>
              <a:t>T.S. III 26.</a:t>
            </a:r>
          </a:p>
          <a:p>
            <a:pPr algn="ctr" eaLnBrk="1" hangingPunct="1"/>
            <a:endParaRPr lang="pt-BR" altLang="pt-BR" sz="240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ctr" eaLnBrk="1" hangingPunct="1"/>
            <a:r>
              <a:rPr lang="pt-BR" altLang="pt-BR" sz="2400">
                <a:solidFill>
                  <a:srgbClr val="002060"/>
                </a:solidFill>
                <a:latin typeface="Bodoni MT" panose="02070603080606020203" pitchFamily="18" charset="0"/>
              </a:rPr>
              <a:t>                                  </a:t>
            </a:r>
            <a:r>
              <a:rPr lang="pt-BR" altLang="pt-BR" sz="1400">
                <a:solidFill>
                  <a:srgbClr val="002060"/>
                </a:solidFill>
                <a:latin typeface="Bodoni MT" panose="02070603080606020203" pitchFamily="18" charset="0"/>
              </a:rPr>
              <a:t>Mt 12:5 – DTN 285</a:t>
            </a:r>
          </a:p>
          <a:p>
            <a:pPr algn="just" eaLnBrk="1" hangingPunct="1"/>
            <a:endParaRPr lang="pt-BR" altLang="pt-BR" sz="3600">
              <a:solidFill>
                <a:srgbClr val="002060"/>
              </a:solidFill>
              <a:latin typeface="Bodoni MT" panose="020706030806060202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177" name="Grupo 14">
            <a:extLst>
              <a:ext uri="{FF2B5EF4-FFF2-40B4-BE49-F238E27FC236}">
                <a16:creationId xmlns:a16="http://schemas.microsoft.com/office/drawing/2014/main" id="{044ECB9B-4D33-435B-9922-47A10E9EAD1C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3B4830D-FB63-4F3C-AE11-18E569161E0A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7179" name="Picture 13">
              <a:extLst>
                <a:ext uri="{FF2B5EF4-FFF2-40B4-BE49-F238E27FC236}">
                  <a16:creationId xmlns:a16="http://schemas.microsoft.com/office/drawing/2014/main" id="{1CCE8A75-7CA5-4C84-B928-2F3C404DF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http://delivery.gettyimages.com/xc/75252690.jpg?v=1&amp;c=CFW&amp;k=2&amp;d=50E9AB5783D5D88E01F50E7AE2F5133BE30A760B0D811297">
            <a:extLst>
              <a:ext uri="{FF2B5EF4-FFF2-40B4-BE49-F238E27FC236}">
                <a16:creationId xmlns:a16="http://schemas.microsoft.com/office/drawing/2014/main" id="{877812C3-1767-423C-8833-BD3D4D0F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332" y="3500438"/>
            <a:ext cx="396366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5" name="Picture 4" descr="uma benção">
            <a:extLst>
              <a:ext uri="{FF2B5EF4-FFF2-40B4-BE49-F238E27FC236}">
                <a16:creationId xmlns:a16="http://schemas.microsoft.com/office/drawing/2014/main" id="{16883632-C719-45A7-B4E0-8C341F87D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uma benção">
            <a:extLst>
              <a:ext uri="{FF2B5EF4-FFF2-40B4-BE49-F238E27FC236}">
                <a16:creationId xmlns:a16="http://schemas.microsoft.com/office/drawing/2014/main" id="{6E38C5AA-E7F6-4A58-8584-04F9200E3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3DLOGO">
            <a:extLst>
              <a:ext uri="{FF2B5EF4-FFF2-40B4-BE49-F238E27FC236}">
                <a16:creationId xmlns:a16="http://schemas.microsoft.com/office/drawing/2014/main" id="{5F4468FD-0A3C-401E-86E0-512A7698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2DFA5187-06B8-4B3E-9EB8-D87294C77D31}"/>
              </a:ext>
            </a:extLst>
          </p:cNvPr>
          <p:cNvSpPr/>
          <p:nvPr/>
        </p:nvSpPr>
        <p:spPr>
          <a:xfrm>
            <a:off x="0" y="285728"/>
            <a:ext cx="9144000" cy="14465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ln w="11430">
                  <a:solidFill>
                    <a:srgbClr val="F0E5A2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DURANTE</a:t>
            </a:r>
          </a:p>
        </p:txBody>
      </p:sp>
      <p:grpSp>
        <p:nvGrpSpPr>
          <p:cNvPr id="8199" name="Grupo 10">
            <a:extLst>
              <a:ext uri="{FF2B5EF4-FFF2-40B4-BE49-F238E27FC236}">
                <a16:creationId xmlns:a16="http://schemas.microsoft.com/office/drawing/2014/main" id="{11590EC8-0142-4CD6-8B43-F3C4E34E9E13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A5E5ABF-BE0D-4482-9ED1-013B9B55B0EF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8202" name="Picture 13">
              <a:extLst>
                <a:ext uri="{FF2B5EF4-FFF2-40B4-BE49-F238E27FC236}">
                  <a16:creationId xmlns:a16="http://schemas.microsoft.com/office/drawing/2014/main" id="{D29EBA67-084B-4760-AE00-5D1F4B6E1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4B3975F9-2477-44B8-80DE-CB76786B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785926"/>
            <a:ext cx="7886073" cy="379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http://delivery.gettyimages.com/xc/75252690.jpg?v=1&amp;c=CFW&amp;k=2&amp;d=50E9AB5783D5D88E01F50E7AE2F5133BE30A760B0D811297">
            <a:extLst>
              <a:ext uri="{FF2B5EF4-FFF2-40B4-BE49-F238E27FC236}">
                <a16:creationId xmlns:a16="http://schemas.microsoft.com/office/drawing/2014/main" id="{CEF36721-027B-45B5-9AC4-1D509CBF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332" y="3500438"/>
            <a:ext cx="396366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219" name="Picture 4" descr="uma benção">
            <a:extLst>
              <a:ext uri="{FF2B5EF4-FFF2-40B4-BE49-F238E27FC236}">
                <a16:creationId xmlns:a16="http://schemas.microsoft.com/office/drawing/2014/main" id="{3DACFC22-3499-482B-9EF5-A936FD34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uma benção">
            <a:extLst>
              <a:ext uri="{FF2B5EF4-FFF2-40B4-BE49-F238E27FC236}">
                <a16:creationId xmlns:a16="http://schemas.microsoft.com/office/drawing/2014/main" id="{8AD1ED5F-8E47-45F4-AC4D-82EF68A3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3DLOGO">
            <a:extLst>
              <a:ext uri="{FF2B5EF4-FFF2-40B4-BE49-F238E27FC236}">
                <a16:creationId xmlns:a16="http://schemas.microsoft.com/office/drawing/2014/main" id="{9B0F0462-274E-49FE-BDF5-8C775A36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E4079292-B328-4868-BECC-3EE898D780C1}"/>
              </a:ext>
            </a:extLst>
          </p:cNvPr>
          <p:cNvSpPr/>
          <p:nvPr/>
        </p:nvSpPr>
        <p:spPr>
          <a:xfrm>
            <a:off x="0" y="285728"/>
            <a:ext cx="9144000" cy="144655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ln w="11430">
                  <a:solidFill>
                    <a:srgbClr val="F0E5A2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DURANTE</a:t>
            </a:r>
          </a:p>
        </p:txBody>
      </p:sp>
      <p:sp>
        <p:nvSpPr>
          <p:cNvPr id="9223" name="CaixaDeTexto 12">
            <a:extLst>
              <a:ext uri="{FF2B5EF4-FFF2-40B4-BE49-F238E27FC236}">
                <a16:creationId xmlns:a16="http://schemas.microsoft.com/office/drawing/2014/main" id="{FD8908E2-855B-4A14-919A-49B91898B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714500"/>
            <a:ext cx="47148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“O quarto mandamento é transgredido mediante o conversar-se sobre coisas </a:t>
            </a:r>
            <a:r>
              <a:rPr lang="pt-BR" altLang="pt-BR" sz="3600" b="1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mundanas ou levianas e frívolas</a:t>
            </a:r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</a:p>
          <a:p>
            <a:pPr algn="ctr" eaLnBrk="1" hangingPunct="1"/>
            <a:r>
              <a:rPr lang="pt-BR" altLang="pt-BR" sz="36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>
                <a:solidFill>
                  <a:srgbClr val="002060"/>
                </a:solidFill>
                <a:latin typeface="Bodoni MT" panose="020706030806060202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T.S. I 290.</a:t>
            </a:r>
            <a:endParaRPr lang="pt-BR" altLang="pt-BR" sz="36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224" name="Grupo 10">
            <a:extLst>
              <a:ext uri="{FF2B5EF4-FFF2-40B4-BE49-F238E27FC236}">
                <a16:creationId xmlns:a16="http://schemas.microsoft.com/office/drawing/2014/main" id="{AC4DDBFF-361C-491E-8B39-7E1C536708BD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D94596C-2245-4DF5-9A05-A794BEAF4447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9226" name="Picture 13">
              <a:extLst>
                <a:ext uri="{FF2B5EF4-FFF2-40B4-BE49-F238E27FC236}">
                  <a16:creationId xmlns:a16="http://schemas.microsoft.com/office/drawing/2014/main" id="{F48F2925-6950-49B2-AB02-EB3517CDE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kd249064sdc">
            <a:extLst>
              <a:ext uri="{FF2B5EF4-FFF2-40B4-BE49-F238E27FC236}">
                <a16:creationId xmlns:a16="http://schemas.microsoft.com/office/drawing/2014/main" id="{27776096-AD81-46B2-9E9F-15A641AB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522" r="2863"/>
          <a:stretch>
            <a:fillRect/>
          </a:stretch>
        </p:blipFill>
        <p:spPr bwMode="auto">
          <a:xfrm>
            <a:off x="-142908" y="285728"/>
            <a:ext cx="5357850" cy="62865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43" name="Picture 4" descr="uma benção">
            <a:extLst>
              <a:ext uri="{FF2B5EF4-FFF2-40B4-BE49-F238E27FC236}">
                <a16:creationId xmlns:a16="http://schemas.microsoft.com/office/drawing/2014/main" id="{2D2861B1-BEE6-4910-BEA9-0577652BC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8" b="30434"/>
          <a:stretch>
            <a:fillRect/>
          </a:stretch>
        </p:blipFill>
        <p:spPr bwMode="auto">
          <a:xfrm>
            <a:off x="-17463" y="5572125"/>
            <a:ext cx="916146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">
            <a:extLst>
              <a:ext uri="{FF2B5EF4-FFF2-40B4-BE49-F238E27FC236}">
                <a16:creationId xmlns:a16="http://schemas.microsoft.com/office/drawing/2014/main" id="{942261A9-3D4A-4A48-9707-9DDF0482D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214313"/>
            <a:ext cx="3786187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400"/>
              </a:lnSpc>
            </a:pP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“...A refeição do sábado deve ser 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mais simples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, convindo 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comer menos do que comumente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, a fim de ter </a:t>
            </a:r>
            <a:r>
              <a:rPr lang="pt-BR" altLang="pt-BR" sz="3200" b="1">
                <a:solidFill>
                  <a:srgbClr val="002060"/>
                </a:solidFill>
                <a:latin typeface="Bodoni MT" panose="02070603080606020203" pitchFamily="18" charset="0"/>
              </a:rPr>
              <a:t>a mente clara 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e em condições de compreender os temas espirituais”. </a:t>
            </a:r>
            <a:r>
              <a:rPr lang="pt-BR" altLang="pt-BR" sz="2000">
                <a:solidFill>
                  <a:srgbClr val="002060"/>
                </a:solidFill>
                <a:latin typeface="Bodoni MT" panose="02070603080606020203" pitchFamily="18" charset="0"/>
              </a:rPr>
              <a:t>T.S. III 23</a:t>
            </a:r>
            <a:r>
              <a:rPr lang="pt-BR" altLang="pt-BR" sz="3200">
                <a:solidFill>
                  <a:srgbClr val="002060"/>
                </a:solidFill>
                <a:latin typeface="Bodoni MT" panose="02070603080606020203" pitchFamily="18" charset="0"/>
              </a:rPr>
              <a:t>.</a:t>
            </a:r>
          </a:p>
          <a:p>
            <a:pPr eaLnBrk="1" hangingPunct="1">
              <a:lnSpc>
                <a:spcPts val="4400"/>
              </a:lnSpc>
            </a:pPr>
            <a:endParaRPr lang="pt-BR" altLang="pt-BR" sz="320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10245" name="Picture 4" descr="uma benção">
            <a:extLst>
              <a:ext uri="{FF2B5EF4-FFF2-40B4-BE49-F238E27FC236}">
                <a16:creationId xmlns:a16="http://schemas.microsoft.com/office/drawing/2014/main" id="{13D82531-0B19-4C8E-879A-608DC484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8162"/>
          <a:stretch>
            <a:fillRect/>
          </a:stretch>
        </p:blipFill>
        <p:spPr bwMode="auto">
          <a:xfrm>
            <a:off x="0" y="0"/>
            <a:ext cx="9161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3DLOGO">
            <a:extLst>
              <a:ext uri="{FF2B5EF4-FFF2-40B4-BE49-F238E27FC236}">
                <a16:creationId xmlns:a16="http://schemas.microsoft.com/office/drawing/2014/main" id="{797EB278-C0A7-40C3-9C3D-B9235F21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486">
            <a:off x="252413" y="176213"/>
            <a:ext cx="4714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upo 8">
            <a:extLst>
              <a:ext uri="{FF2B5EF4-FFF2-40B4-BE49-F238E27FC236}">
                <a16:creationId xmlns:a16="http://schemas.microsoft.com/office/drawing/2014/main" id="{398591BB-BE0D-4EDB-AA8F-00D9BC1CE540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6215063"/>
            <a:ext cx="4500562" cy="514350"/>
            <a:chOff x="4643468" y="6215082"/>
            <a:chExt cx="4500532" cy="51435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FEF10436-4BAD-4126-B31F-076E8B0F80F0}"/>
                </a:ext>
              </a:extLst>
            </p:cNvPr>
            <p:cNvSpPr/>
            <p:nvPr/>
          </p:nvSpPr>
          <p:spPr>
            <a:xfrm>
              <a:off x="4643468" y="6357957"/>
              <a:ext cx="4286221" cy="3698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pc="-150" dirty="0">
                  <a:ln w="18415" cmpd="sng">
                    <a:noFill/>
                    <a:prstDash val="solid"/>
                  </a:ln>
                  <a:solidFill>
                    <a:srgbClr val="192D4B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Lucida Calligraphy" pitchFamily="66" charset="0"/>
                </a:rPr>
                <a:t>Ministério da Fidelidade - UCB</a:t>
              </a:r>
            </a:p>
          </p:txBody>
        </p:sp>
        <p:pic>
          <p:nvPicPr>
            <p:cNvPr id="10249" name="Picture 13">
              <a:extLst>
                <a:ext uri="{FF2B5EF4-FFF2-40B4-BE49-F238E27FC236}">
                  <a16:creationId xmlns:a16="http://schemas.microsoft.com/office/drawing/2014/main" id="{248C9594-A558-4BE1-82B7-3D7DF655E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5" t="40741"/>
            <a:stretch>
              <a:fillRect/>
            </a:stretch>
          </p:blipFill>
          <p:spPr bwMode="auto">
            <a:xfrm>
              <a:off x="8501063" y="6215082"/>
              <a:ext cx="64293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3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670</Words>
  <Application>Microsoft Office PowerPoint</Application>
  <PresentationFormat>Apresentação na tela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Lucida Calligraphy</vt:lpstr>
      <vt:lpstr>Bodoni 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ipaeas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SM-IV SEE</dc:title>
  <dc:subject>www.4tons.com</dc:subject>
  <dc:creator>Neroli Paroschi</dc:creator>
  <cp:keywords>www.4tons.com</cp:keywords>
  <dc:description>COMÉRCIO PROIBIDO. USO PESSOAL</dc:description>
  <cp:lastModifiedBy>Pr. Marcelo Carvalho</cp:lastModifiedBy>
  <cp:revision>83</cp:revision>
  <dcterms:created xsi:type="dcterms:W3CDTF">2008-04-14T16:24:26Z</dcterms:created>
  <dcterms:modified xsi:type="dcterms:W3CDTF">2019-10-21T12:42:47Z</dcterms:modified>
</cp:coreProperties>
</file>