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2" r:id="rId29"/>
    <p:sldId id="284" r:id="rId30"/>
    <p:sldId id="285" r:id="rId31"/>
    <p:sldId id="286" r:id="rId32"/>
    <p:sldId id="287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C665B5-22E8-4A78-A62B-FED6081F8C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E49E14-6348-456F-845C-84D7FCC2F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2FCFA-FCC2-400B-B6A5-17275A72F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710FE-0FC7-42DA-BABC-B338F72150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335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AC5B7B-D6CD-42AE-8DB4-B03867D1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9C4CA-7872-45DD-A5A2-BF158060E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FF9C2-15D9-4A28-817C-8185EAF32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AED21-7E7C-494A-8453-DCFC0AB5341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245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DC8396-E0EA-4F0B-BDD3-CA2A97FBF7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CF15AA-AFEB-4341-B36D-1681479AC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899CCA-5443-429C-913D-950ECB6E3E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107DBD-6B9D-47C0-999A-E81BEB06AE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37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76CCD-CF06-45CB-AA79-BE2AFE931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A48A04-505E-4D5B-A746-A05CC6BE8C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11CB17-EE80-4A2B-A393-6E6F63860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B57C0-B464-46A3-9A59-0DE8FE1834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852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F524F-6249-44D8-A519-8ACA48219A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EBFCC-FFD5-4D7A-8B52-0228349ED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6B5B02-E630-4B10-B63A-54E83EF36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4A80C-D105-4841-B077-0E2A452D0C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506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43F13-FFA7-483E-AA2A-FF6C3BEC0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F16F3-BBFA-42A3-A188-69D657211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806D8-F6A5-4AED-9028-CFE9236B3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BCEC6-1372-437D-A1A9-3CB7E4CA1B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666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B8D316-A538-4C81-A9FC-E0E3763AF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60D6AA-BC5E-4E32-A060-8CDB9F3BC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1C9FD59-4575-4A50-970C-857756B73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2204B-6DC4-4D88-9B3D-9D4B724C48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760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653510-D822-47D6-A1C9-C7E44F148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2FFEEC-BA2E-46AF-A174-7CBC3D5CE5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216B8E3-6527-4CB8-8AB1-19C7A8D8D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AEEAB-68AF-46B7-8060-769B1ADE50A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09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C359EE-BE4A-437F-AC83-69AED1E26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22EE82-3928-4029-8C21-348E066EA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C1DD5F-397A-46EB-A74A-C046BD8AD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E5654-ACA9-4011-9182-4C66793D1E9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00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3349B5-964F-4FED-8D67-5230B0F76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D40DD-92B4-408D-BC7F-73790E54A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2E981-EB79-4074-A276-B486B1B7E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06AA0-9B97-414C-A7BB-F4349F5BEE1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767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A3672-5216-4A6D-A755-0D2D45099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124F4-6A4A-48B1-AB68-543D125F0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C78540-0099-4F34-9CC4-F5C724BEE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BA293-B051-401A-8F65-490478E201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510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7588521-63E0-4DA3-9F0B-4961F4B13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CA450-6D7D-43D5-A5AD-788FA71BE8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F9B6F7-03A9-44D8-B6F4-EF996FA018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238FC9-FCA8-4584-91EB-102F942578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320A6A-894E-4E83-AED2-DEB1F9A577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5F9C4F-674B-4CEB-97AE-DB47F5E767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1 cópia">
            <a:extLst>
              <a:ext uri="{FF2B5EF4-FFF2-40B4-BE49-F238E27FC236}">
                <a16:creationId xmlns:a16="http://schemas.microsoft.com/office/drawing/2014/main" id="{8C945942-A947-4C2A-9538-CF9E6C28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 cópia">
            <a:extLst>
              <a:ext uri="{FF2B5EF4-FFF2-40B4-BE49-F238E27FC236}">
                <a16:creationId xmlns:a16="http://schemas.microsoft.com/office/drawing/2014/main" id="{7DFF74BD-6848-44E6-B574-651B6DA7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1 cópia">
            <a:extLst>
              <a:ext uri="{FF2B5EF4-FFF2-40B4-BE49-F238E27FC236}">
                <a16:creationId xmlns:a16="http://schemas.microsoft.com/office/drawing/2014/main" id="{3FF0F081-1708-4FDF-BA10-8DED85D66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2 cópia">
            <a:extLst>
              <a:ext uri="{FF2B5EF4-FFF2-40B4-BE49-F238E27FC236}">
                <a16:creationId xmlns:a16="http://schemas.microsoft.com/office/drawing/2014/main" id="{A63F7370-CB83-4C87-A4BA-845D14E3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3 cópia">
            <a:extLst>
              <a:ext uri="{FF2B5EF4-FFF2-40B4-BE49-F238E27FC236}">
                <a16:creationId xmlns:a16="http://schemas.microsoft.com/office/drawing/2014/main" id="{EBCC71B7-2AA4-40AE-A3E4-7E30234D9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4 cópia">
            <a:extLst>
              <a:ext uri="{FF2B5EF4-FFF2-40B4-BE49-F238E27FC236}">
                <a16:creationId xmlns:a16="http://schemas.microsoft.com/office/drawing/2014/main" id="{9DBB8E5B-12F7-4DAD-8379-64FBFF31A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5 cópia">
            <a:extLst>
              <a:ext uri="{FF2B5EF4-FFF2-40B4-BE49-F238E27FC236}">
                <a16:creationId xmlns:a16="http://schemas.microsoft.com/office/drawing/2014/main" id="{93275686-6263-4F21-810C-A78068E1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 cópia">
            <a:extLst>
              <a:ext uri="{FF2B5EF4-FFF2-40B4-BE49-F238E27FC236}">
                <a16:creationId xmlns:a16="http://schemas.microsoft.com/office/drawing/2014/main" id="{38BB3E8A-1274-4ABA-ADC6-DD933DAF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 cópia">
            <a:extLst>
              <a:ext uri="{FF2B5EF4-FFF2-40B4-BE49-F238E27FC236}">
                <a16:creationId xmlns:a16="http://schemas.microsoft.com/office/drawing/2014/main" id="{A3DE83DF-258D-49DF-A477-20F1B973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8 cópia">
            <a:extLst>
              <a:ext uri="{FF2B5EF4-FFF2-40B4-BE49-F238E27FC236}">
                <a16:creationId xmlns:a16="http://schemas.microsoft.com/office/drawing/2014/main" id="{2FFD2F4C-00AE-48E6-8411-15A9FEA24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9 cópia">
            <a:extLst>
              <a:ext uri="{FF2B5EF4-FFF2-40B4-BE49-F238E27FC236}">
                <a16:creationId xmlns:a16="http://schemas.microsoft.com/office/drawing/2014/main" id="{9212062F-65EB-45FD-ACF7-9D71188DB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02 cópia">
            <a:extLst>
              <a:ext uri="{FF2B5EF4-FFF2-40B4-BE49-F238E27FC236}">
                <a16:creationId xmlns:a16="http://schemas.microsoft.com/office/drawing/2014/main" id="{6DE4AF38-D88D-4CD2-9989-C635D3E1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0 cópia">
            <a:extLst>
              <a:ext uri="{FF2B5EF4-FFF2-40B4-BE49-F238E27FC236}">
                <a16:creationId xmlns:a16="http://schemas.microsoft.com/office/drawing/2014/main" id="{7C108486-F2A8-4435-AFB4-1FA31551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1 cópia">
            <a:extLst>
              <a:ext uri="{FF2B5EF4-FFF2-40B4-BE49-F238E27FC236}">
                <a16:creationId xmlns:a16="http://schemas.microsoft.com/office/drawing/2014/main" id="{59533C4A-3FDA-4D7E-9DAC-76665F72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22 cópia">
            <a:extLst>
              <a:ext uri="{FF2B5EF4-FFF2-40B4-BE49-F238E27FC236}">
                <a16:creationId xmlns:a16="http://schemas.microsoft.com/office/drawing/2014/main" id="{463CC4E6-6DCD-4435-BF82-663CAD7C9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3 cópia">
            <a:extLst>
              <a:ext uri="{FF2B5EF4-FFF2-40B4-BE49-F238E27FC236}">
                <a16:creationId xmlns:a16="http://schemas.microsoft.com/office/drawing/2014/main" id="{46393297-2942-4E3D-9DD4-2BF05ABF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4 cópia">
            <a:extLst>
              <a:ext uri="{FF2B5EF4-FFF2-40B4-BE49-F238E27FC236}">
                <a16:creationId xmlns:a16="http://schemas.microsoft.com/office/drawing/2014/main" id="{8B77E730-AD7F-4F63-AD6B-83E2F92F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5 cópia">
            <a:extLst>
              <a:ext uri="{FF2B5EF4-FFF2-40B4-BE49-F238E27FC236}">
                <a16:creationId xmlns:a16="http://schemas.microsoft.com/office/drawing/2014/main" id="{A75A8AE9-3DB6-4C05-9664-36D202754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6 cópia">
            <a:extLst>
              <a:ext uri="{FF2B5EF4-FFF2-40B4-BE49-F238E27FC236}">
                <a16:creationId xmlns:a16="http://schemas.microsoft.com/office/drawing/2014/main" id="{8435BCC4-E746-4879-BD1A-E2E8E3FD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7 cópia">
            <a:extLst>
              <a:ext uri="{FF2B5EF4-FFF2-40B4-BE49-F238E27FC236}">
                <a16:creationId xmlns:a16="http://schemas.microsoft.com/office/drawing/2014/main" id="{C22EDE8E-EFFA-4BA2-A1DB-E6740BB4D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8 cópia">
            <a:extLst>
              <a:ext uri="{FF2B5EF4-FFF2-40B4-BE49-F238E27FC236}">
                <a16:creationId xmlns:a16="http://schemas.microsoft.com/office/drawing/2014/main" id="{444FD134-17CC-483B-8112-1BFAA8BB0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9 cópia">
            <a:extLst>
              <a:ext uri="{FF2B5EF4-FFF2-40B4-BE49-F238E27FC236}">
                <a16:creationId xmlns:a16="http://schemas.microsoft.com/office/drawing/2014/main" id="{0B3C8880-4E13-49FE-AA26-CB4E1BBC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3 cópia">
            <a:extLst>
              <a:ext uri="{FF2B5EF4-FFF2-40B4-BE49-F238E27FC236}">
                <a16:creationId xmlns:a16="http://schemas.microsoft.com/office/drawing/2014/main" id="{F0134FA4-570E-418F-946E-3EB1AA3F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0 cópia">
            <a:extLst>
              <a:ext uri="{FF2B5EF4-FFF2-40B4-BE49-F238E27FC236}">
                <a16:creationId xmlns:a16="http://schemas.microsoft.com/office/drawing/2014/main" id="{2988034A-41A3-41AD-B269-66B838C8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1 cópia">
            <a:extLst>
              <a:ext uri="{FF2B5EF4-FFF2-40B4-BE49-F238E27FC236}">
                <a16:creationId xmlns:a16="http://schemas.microsoft.com/office/drawing/2014/main" id="{B53D00AA-8640-4A05-BF1C-A77B2528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32 cópia">
            <a:extLst>
              <a:ext uri="{FF2B5EF4-FFF2-40B4-BE49-F238E27FC236}">
                <a16:creationId xmlns:a16="http://schemas.microsoft.com/office/drawing/2014/main" id="{E6DB8652-CAF5-4626-ABE4-5095DA2B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34 cópia">
            <a:extLst>
              <a:ext uri="{FF2B5EF4-FFF2-40B4-BE49-F238E27FC236}">
                <a16:creationId xmlns:a16="http://schemas.microsoft.com/office/drawing/2014/main" id="{26DBAAB9-FF06-4597-8925-9576CA67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35 cópia">
            <a:extLst>
              <a:ext uri="{FF2B5EF4-FFF2-40B4-BE49-F238E27FC236}">
                <a16:creationId xmlns:a16="http://schemas.microsoft.com/office/drawing/2014/main" id="{17ACFDA5-C6E5-4676-8DAD-A4161F42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36 cópia">
            <a:extLst>
              <a:ext uri="{FF2B5EF4-FFF2-40B4-BE49-F238E27FC236}">
                <a16:creationId xmlns:a16="http://schemas.microsoft.com/office/drawing/2014/main" id="{69EA5A70-A884-45D5-84E9-D6C00B515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4 cópia">
            <a:extLst>
              <a:ext uri="{FF2B5EF4-FFF2-40B4-BE49-F238E27FC236}">
                <a16:creationId xmlns:a16="http://schemas.microsoft.com/office/drawing/2014/main" id="{AC0CB8FB-CD6C-4634-B6D8-44541EA4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5 cópia">
            <a:extLst>
              <a:ext uri="{FF2B5EF4-FFF2-40B4-BE49-F238E27FC236}">
                <a16:creationId xmlns:a16="http://schemas.microsoft.com/office/drawing/2014/main" id="{5553FC90-308C-4157-8457-5AE173D58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6 cópia">
            <a:extLst>
              <a:ext uri="{FF2B5EF4-FFF2-40B4-BE49-F238E27FC236}">
                <a16:creationId xmlns:a16="http://schemas.microsoft.com/office/drawing/2014/main" id="{928BA06D-8172-48B4-BC6F-979FACB51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7 cópia">
            <a:extLst>
              <a:ext uri="{FF2B5EF4-FFF2-40B4-BE49-F238E27FC236}">
                <a16:creationId xmlns:a16="http://schemas.microsoft.com/office/drawing/2014/main" id="{A25B4B0D-2363-4B36-B505-26DE628A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8 cópia">
            <a:extLst>
              <a:ext uri="{FF2B5EF4-FFF2-40B4-BE49-F238E27FC236}">
                <a16:creationId xmlns:a16="http://schemas.microsoft.com/office/drawing/2014/main" id="{ED2E5E02-46B3-48C8-84C3-7BC12215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9 cópia">
            <a:extLst>
              <a:ext uri="{FF2B5EF4-FFF2-40B4-BE49-F238E27FC236}">
                <a16:creationId xmlns:a16="http://schemas.microsoft.com/office/drawing/2014/main" id="{E7E97EFE-7E32-4230-A7D8-63DF91D7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Apresentação na tela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União Nordeste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[UNeB] Elias Ramos</dc:creator>
  <cp:keywords>www.4tons.com.br</cp:keywords>
  <dc:description>COMÉRCIO PROIBIDO. USO PESSOAL</dc:description>
  <cp:lastModifiedBy>UCB - Marcelo Augusto de Carvalho</cp:lastModifiedBy>
  <cp:revision>4</cp:revision>
  <dcterms:created xsi:type="dcterms:W3CDTF">2005-02-15T17:35:13Z</dcterms:created>
  <dcterms:modified xsi:type="dcterms:W3CDTF">2020-12-17T12:48:07Z</dcterms:modified>
</cp:coreProperties>
</file>