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429731-D888-467C-A21A-8D1BC1FDC9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3922E0-A03E-442E-B3F9-ED2067E1B6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B66287-B41C-4C75-837D-56C5E8903C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49C2B1-4A46-4D2C-A2B9-F690F1B68F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48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4254E4-0822-4289-B465-56D7EE4EC6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BCCFAE-B32D-4B28-8551-FB6FA73EA3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CB4FE8-C46C-4158-B490-8A60A3D267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D842E-A529-4F46-8289-ED7221533AA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3626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03C185-2478-4A11-87EA-31A1F15402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16E024-557B-44FE-8F24-CEBBB8C6AB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141764-09F7-40FD-BA96-44A80D2B34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0AEE2-CE0A-4DAD-B5EC-463C5DB858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307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EB0A16-5134-42A4-9C16-2D64C3D83D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3E97E4-4647-4AEB-AF3E-2F9277FD1F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E2E259-1A70-4DD9-86EE-1AB1CF9E71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F9A09-0957-4376-A3ED-03D8027387C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655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9531A5-BA39-480C-AD8F-CBA019E7C4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AAA6F7-4542-486F-ABDA-D4847C6D0C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E79C77-648F-4D20-9D9C-227BBF7DCE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B3A70-22E2-424E-86B0-515538EECE4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966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8ED5B5-8FEF-4C78-86B6-18CD1FD24C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A0AA1F-7F20-4430-857C-E2CE2B6BF2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1B96E8-EEED-4B50-84D6-A57C17E442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4F344-662C-43D4-A4E7-19E454A78A3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9944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DF93227-FF99-4B0E-BE39-30DFA6D944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1BFBE33-168F-472A-9B88-F2B9969AD7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DDDD659-9064-4EC7-BB7D-7A1E07430F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E2A5B-6CE9-4C72-AEBA-72EF21414D6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01807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F51D66A-CAA8-4938-B356-0CED0D1F1A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D840CE6-5EC8-43B6-8495-8421E46A6B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D1D4766-C9B6-4984-A9E9-6577DC07F2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16A34-4BFE-48BC-AD5B-33513CDCA0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8616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8B7BF04-D0DB-48BE-AE53-AFED0ED014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D7A424-3DE2-4488-B700-E2606418DA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866150-63AE-4EA6-94FC-E6DBCBB9B5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6C5C9-7A51-45BD-85D9-E5563525302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32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FDF3D8-E4BA-45F9-AAB6-8F98CE9827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2F8AC4-1049-4D6C-B4D1-A7881C8BDA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6477BD-620E-4127-9D3E-024AC4D4A6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12514-02FA-4FF6-80A2-51F026B6966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392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DB527E-D087-456A-9FEE-02FC8E1F53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57BE2C-71C8-4630-8196-3B179E044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4CD0B8-C333-49CF-ADB4-BED3F204E8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0F2BB-36CE-4F03-B4BF-599088D6626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283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48A9258-4198-4E31-9C8A-6FE99AE4FC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8DEC24-FFDD-43C9-B17F-B6AD33BDEB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3A942A5-A67D-4208-A2FE-11395B470B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7A7C513-3403-402A-B507-ED660CF0E2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1975295-3272-4C42-B97F-424365014E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fld id="{156C9079-2D77-4B14-96FD-D9C420EA835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Apresentação na tela (4:3)</PresentationFormat>
  <Paragraphs>0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6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ROKA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MORDOMIA CRISTÃ</dc:subject>
  <dc:creator>Pr. MARCELO AUGUSTO DE CARVALHO; Karina Vega</dc:creator>
  <cp:keywords>www.4tons.com.br</cp:keywords>
  <dc:description>COMÉRCIO PROIBIDO. USO PESSOAL</dc:description>
  <cp:lastModifiedBy>UCB - Marcelo Augusto de Carvalho</cp:lastModifiedBy>
  <cp:revision>5</cp:revision>
  <dcterms:created xsi:type="dcterms:W3CDTF">2005-02-18T10:45:43Z</dcterms:created>
  <dcterms:modified xsi:type="dcterms:W3CDTF">2020-12-17T12:48:21Z</dcterms:modified>
</cp:coreProperties>
</file>