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9E88A-627A-4BEA-BCF8-A207A19C3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65E4C2-167C-4A3C-9B6B-767B1647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2B9039-CAEC-4A02-8E99-18DE8E018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F4095-2386-4DD4-9956-CE63F8B073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308087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0BE4CC-EFAB-4189-A293-6D42B590A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0A1811-A975-4385-B78B-BFF76ECC6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CE481E-1CBC-4908-AED7-C85D74DE5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93E05-2390-439E-9112-DB7CBF3534D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188315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E5B6F2-F6EB-438E-9753-6DDAAD7E41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B976E7-7ADD-4D8F-820F-86BA460C7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620E4-CC87-42FA-915C-F2B64FD5F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F6E61-AE80-4350-9FCB-526C5A8840E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3072074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6B1863-88A0-407C-B63F-B5517715E4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60927C-2EFF-4304-96C2-F1D0813A5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D6F982-1BA0-4007-93C7-C882C48CF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29124-B230-4E72-AB9C-5B24EE9AEF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86671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12B2E-FF9B-4C6B-BA7A-782EBD3D2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813DB-379D-4AB3-B25B-A0EBA4303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789F6F-CB72-4DF5-8EA9-DA74948A6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96017-89AE-4EF4-9436-8F8BC1F64C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74310823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6C3C0-D223-466E-B43F-259F106D2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6A84B-FEDF-4219-A5A7-0490AB0C6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4672B-6C66-4912-ADE4-BD791C53C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C2B4C-2C76-4C4F-AEAB-C9D4906651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0263878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9FE082-5CCE-4EA5-8E84-4770D942A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C6A1EA5-BB75-4D90-B429-27B89DB15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160A92-9911-4880-932C-8AFE55BAAD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2B4AE-78C8-48FA-A8CA-281C06D343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1448610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75273D-4C37-457E-8374-7B1F2219A4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E9A3A2-B5E1-40D5-9969-78E332CF9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8E5397-E4F4-4AEB-B2C9-735B915CB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D6F3-0223-497A-BE15-A89B0F337D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098755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6790C9-F6C9-4476-8567-4D4FC4E2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331E0B4-9452-4899-9677-F003CB4F5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14F9AD-ED93-4B29-9539-FD29486A3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242A7-E322-4058-B865-9AA5274190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9419945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97905-9991-40D3-9B2F-E3486839B6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F458D-A5D8-4CFD-9399-F2DA9B8AF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0F40E1-120F-4EF7-84D2-5A57654B3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D5FD3-DC5E-4629-B82C-E65B9EF884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600004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5FC07-0E51-4B97-A109-ABEAAF4DD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C28F8C-7602-4EC1-A02C-4007D19C3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046D0-81BF-4DA7-B9AC-0F03B597E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0732B-2916-4B89-AC44-D201622ED8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0693535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E58272-57F0-4F73-92D4-8574FB196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E64DD2-A93C-4399-A7C9-8CF0C7F96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9A704C-7919-4341-A515-BD33E809EC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04AA69C-2FE7-4816-9CDB-AFEDD9B4F7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A6E413-A7A2-4C50-BD5C-60DB9ECC87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781112-725C-48F1-A56A-8A7BE0448E1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Pablo David Vega Parra</dc:creator>
  <cp:keywords>www.4tons.com.br</cp:keywords>
  <dc:description>COMÉRCIO PROIBIDO. USO PESSOAL</dc:description>
  <cp:lastModifiedBy>UCB - Marcelo Augusto de Carvalho</cp:lastModifiedBy>
  <cp:revision>5</cp:revision>
  <dcterms:created xsi:type="dcterms:W3CDTF">2005-02-14T03:50:06Z</dcterms:created>
  <dcterms:modified xsi:type="dcterms:W3CDTF">2020-12-17T12:48:37Z</dcterms:modified>
</cp:coreProperties>
</file>