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32"/>
  </p:notesMasterIdLst>
  <p:sldIdLst>
    <p:sldId id="256" r:id="rId2"/>
    <p:sldId id="273" r:id="rId3"/>
    <p:sldId id="275" r:id="rId4"/>
    <p:sldId id="274" r:id="rId5"/>
    <p:sldId id="276" r:id="rId6"/>
    <p:sldId id="278" r:id="rId7"/>
    <p:sldId id="279" r:id="rId8"/>
    <p:sldId id="280" r:id="rId9"/>
    <p:sldId id="282" r:id="rId10"/>
    <p:sldId id="283" r:id="rId11"/>
    <p:sldId id="284" r:id="rId12"/>
    <p:sldId id="285" r:id="rId13"/>
    <p:sldId id="272" r:id="rId14"/>
    <p:sldId id="257" r:id="rId15"/>
    <p:sldId id="258" r:id="rId16"/>
    <p:sldId id="286" r:id="rId17"/>
    <p:sldId id="277" r:id="rId18"/>
    <p:sldId id="271" r:id="rId19"/>
    <p:sldId id="264" r:id="rId20"/>
    <p:sldId id="287" r:id="rId21"/>
    <p:sldId id="259" r:id="rId22"/>
    <p:sldId id="260" r:id="rId23"/>
    <p:sldId id="262" r:id="rId24"/>
    <p:sldId id="263" r:id="rId25"/>
    <p:sldId id="269" r:id="rId26"/>
    <p:sldId id="270" r:id="rId27"/>
    <p:sldId id="265" r:id="rId28"/>
    <p:sldId id="266" r:id="rId29"/>
    <p:sldId id="267" r:id="rId30"/>
    <p:sldId id="268" r:id="rId31"/>
  </p:sldIdLst>
  <p:sldSz cx="9144000" cy="6858000" type="screen4x3"/>
  <p:notesSz cx="6858000" cy="9144000"/>
  <p:embeddedFontLst>
    <p:embeddedFont>
      <p:font typeface="Arial Unicode MS" panose="020B0600070205080204" pitchFamily="34" charset="-128"/>
      <p:regular r:id="rId33"/>
    </p:embeddedFont>
    <p:embeddedFont>
      <p:font typeface="Arial Black" panose="020B0A04020102020204" pitchFamily="34" charset="0"/>
      <p:regular r:id="rId34"/>
      <p:bold r:id="rId35"/>
      <p:italic r:id="rId36"/>
    </p:embeddedFont>
    <p:embeddedFont>
      <p:font typeface="Comic Sans MS" panose="030F0702030302020204" pitchFamily="66" charset="0"/>
      <p:regular r:id="rId37"/>
      <p:bold r:id="rId38"/>
      <p:italic r:id="rId39"/>
      <p:boldItalic r:id="rId40"/>
    </p:embeddedFont>
    <p:embeddedFont>
      <p:font typeface="Tahoma" panose="020B0604030504040204" pitchFamily="34" charset="0"/>
      <p:regular r:id="rId41"/>
      <p:bold r:id="rId42"/>
    </p:embeddedFont>
    <p:embeddedFont>
      <p:font typeface="Tempus Sans ITC" panose="04020404030D07020202" pitchFamily="82" charset="0"/>
      <p:regular r:id="rId43"/>
    </p:embeddedFont>
    <p:embeddedFont>
      <p:font typeface="Webdings" panose="05030102010509060703" pitchFamily="18" charset="2"/>
      <p:regular r:id="rId44"/>
    </p:embeddedFont>
  </p:embeddedFontLst>
  <p:defaultTextStyle>
    <a:defPPr>
      <a:defRPr lang="pt-B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62B"/>
    <a:srgbClr val="C78F57"/>
    <a:srgbClr val="785028"/>
    <a:srgbClr val="996633"/>
    <a:srgbClr val="A20DCB"/>
    <a:srgbClr val="CF4DF3"/>
    <a:srgbClr val="3E0019"/>
    <a:srgbClr val="002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65" autoAdjust="0"/>
    <p:restoredTop sz="94660"/>
  </p:normalViewPr>
  <p:slideViewPr>
    <p:cSldViewPr>
      <p:cViewPr varScale="1">
        <p:scale>
          <a:sx n="67" d="100"/>
          <a:sy n="67" d="100"/>
        </p:scale>
        <p:origin x="72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60"/>
    </p:cViewPr>
  </p:sorterViewPr>
  <p:notesViewPr>
    <p:cSldViewPr>
      <p:cViewPr varScale="1">
        <p:scale>
          <a:sx n="38" d="100"/>
          <a:sy n="38" d="100"/>
        </p:scale>
        <p:origin x="-153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D3C580B-0B4C-4611-9BAB-CBF390B26EC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pt-BR"/>
          </a:p>
        </p:txBody>
      </p:sp>
      <p:sp>
        <p:nvSpPr>
          <p:cNvPr id="30723" name="Rectangle 3">
            <a:extLst>
              <a:ext uri="{FF2B5EF4-FFF2-40B4-BE49-F238E27FC236}">
                <a16:creationId xmlns:a16="http://schemas.microsoft.com/office/drawing/2014/main" id="{2756EDF2-EABE-4596-9388-2AD0A971428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pt-BR"/>
          </a:p>
        </p:txBody>
      </p:sp>
      <p:sp>
        <p:nvSpPr>
          <p:cNvPr id="33796" name="Rectangle 4">
            <a:extLst>
              <a:ext uri="{FF2B5EF4-FFF2-40B4-BE49-F238E27FC236}">
                <a16:creationId xmlns:a16="http://schemas.microsoft.com/office/drawing/2014/main" id="{6E526CCB-BD95-44D6-823C-6C4B885221DB}"/>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DE0954F0-3629-4376-ADC2-362A26A0705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30726" name="Rectangle 6">
            <a:extLst>
              <a:ext uri="{FF2B5EF4-FFF2-40B4-BE49-F238E27FC236}">
                <a16:creationId xmlns:a16="http://schemas.microsoft.com/office/drawing/2014/main" id="{A4A3DD58-ED04-4860-BACD-E8B0CF7FA5D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pt-BR"/>
          </a:p>
        </p:txBody>
      </p:sp>
      <p:sp>
        <p:nvSpPr>
          <p:cNvPr id="30727" name="Rectangle 7">
            <a:extLst>
              <a:ext uri="{FF2B5EF4-FFF2-40B4-BE49-F238E27FC236}">
                <a16:creationId xmlns:a16="http://schemas.microsoft.com/office/drawing/2014/main" id="{BFDF4196-CCB5-4FCF-9593-237A05514F6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0C3F88-C1BF-4E9B-A88B-8CFF23474F58}"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F5A1B67-3DB8-43F8-A238-563CDF097A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ED1BD4-9B9F-4E09-9301-DBAF01FDA083}" type="slidenum">
              <a:rPr lang="pt-BR" altLang="pt-BR" sz="1200"/>
              <a:pPr/>
              <a:t>2</a:t>
            </a:fld>
            <a:endParaRPr lang="pt-BR" altLang="pt-BR" sz="1200"/>
          </a:p>
        </p:txBody>
      </p:sp>
      <p:sp>
        <p:nvSpPr>
          <p:cNvPr id="34819" name="Rectangle 2">
            <a:extLst>
              <a:ext uri="{FF2B5EF4-FFF2-40B4-BE49-F238E27FC236}">
                <a16:creationId xmlns:a16="http://schemas.microsoft.com/office/drawing/2014/main" id="{F0F052FC-45BC-4C59-A780-9A48C2033981}"/>
              </a:ext>
            </a:extLst>
          </p:cNvPr>
          <p:cNvSpPr>
            <a:spLocks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3B05515A-6E49-43AC-90AB-0856EC9FFA40}"/>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011F2AC-D239-4C1D-ADFF-D1EB31C48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94A9BB-0A5C-4807-9909-728FC7019570}" type="slidenum">
              <a:rPr lang="pt-BR" altLang="pt-BR" sz="1200"/>
              <a:pPr/>
              <a:t>11</a:t>
            </a:fld>
            <a:endParaRPr lang="pt-BR" altLang="pt-BR" sz="1200"/>
          </a:p>
        </p:txBody>
      </p:sp>
      <p:sp>
        <p:nvSpPr>
          <p:cNvPr id="44035" name="Rectangle 2">
            <a:extLst>
              <a:ext uri="{FF2B5EF4-FFF2-40B4-BE49-F238E27FC236}">
                <a16:creationId xmlns:a16="http://schemas.microsoft.com/office/drawing/2014/main" id="{EDC86555-2A89-4998-AED7-B5DAB1EC8EF2}"/>
              </a:ext>
            </a:extLst>
          </p:cNvPr>
          <p:cNvSpPr>
            <a:spLocks noChangeArrowheads="1" noTextEdit="1"/>
          </p:cNvSpPr>
          <p:nvPr>
            <p:ph type="sldImg"/>
          </p:nvPr>
        </p:nvSpPr>
        <p:spPr>
          <a:solidFill>
            <a:srgbClr val="FFFFFF"/>
          </a:solidFill>
          <a:ln/>
        </p:spPr>
      </p:sp>
      <p:sp>
        <p:nvSpPr>
          <p:cNvPr id="44036" name="Rectangle 3">
            <a:extLst>
              <a:ext uri="{FF2B5EF4-FFF2-40B4-BE49-F238E27FC236}">
                <a16:creationId xmlns:a16="http://schemas.microsoft.com/office/drawing/2014/main" id="{0F5F6B58-1EC9-4071-B61C-60ADA2DAF42D}"/>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6AC5579-4807-4925-AA05-2E05CB683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8C3EA8-67EC-42C5-BD34-2E6C16F6D23D}" type="slidenum">
              <a:rPr lang="pt-BR" altLang="pt-BR" sz="1200"/>
              <a:pPr/>
              <a:t>12</a:t>
            </a:fld>
            <a:endParaRPr lang="pt-BR" altLang="pt-BR" sz="1200"/>
          </a:p>
        </p:txBody>
      </p:sp>
      <p:sp>
        <p:nvSpPr>
          <p:cNvPr id="45059" name="Rectangle 2">
            <a:extLst>
              <a:ext uri="{FF2B5EF4-FFF2-40B4-BE49-F238E27FC236}">
                <a16:creationId xmlns:a16="http://schemas.microsoft.com/office/drawing/2014/main" id="{97C06600-AD50-48F1-BB99-E2C17C3EE685}"/>
              </a:ext>
            </a:extLst>
          </p:cNvPr>
          <p:cNvSpPr>
            <a:spLocks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57ED43D3-CE6E-4498-9C66-F4EDCE6E0182}"/>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79FF40C-FB54-47E6-BED3-2A83E92C6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D2D8EA-AF92-4D4F-9DA3-6772B63FFEB6}" type="slidenum">
              <a:rPr lang="pt-BR" altLang="pt-BR" sz="1200"/>
              <a:pPr/>
              <a:t>13</a:t>
            </a:fld>
            <a:endParaRPr lang="pt-BR" altLang="pt-BR" sz="1200"/>
          </a:p>
        </p:txBody>
      </p:sp>
      <p:sp>
        <p:nvSpPr>
          <p:cNvPr id="46083" name="Rectangle 2">
            <a:extLst>
              <a:ext uri="{FF2B5EF4-FFF2-40B4-BE49-F238E27FC236}">
                <a16:creationId xmlns:a16="http://schemas.microsoft.com/office/drawing/2014/main" id="{F0E3C114-F35F-4092-A657-A79B584136B1}"/>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0128A0DF-38C3-45CE-8094-4A2E3A033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t>Mostrar que como o pecado entrou por um homem, passou para todos. Agora, todos os filhos de Adão nascem com inclinação para pecar (Sal. 51:5). O homem passou a ter uma natureza carnal, desviada de Deus (Col. 3:5-9; Gál. 5:16-21). Esta natureza tem por consequencia a morte (Rom. 6:23).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8A4004F-F457-403E-909A-EDA84BA96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309A7E-F6CE-4BA5-A6E9-48AE639265CA}" type="slidenum">
              <a:rPr lang="pt-BR" altLang="pt-BR" sz="1200"/>
              <a:pPr/>
              <a:t>14</a:t>
            </a:fld>
            <a:endParaRPr lang="pt-BR" altLang="pt-BR" sz="1200"/>
          </a:p>
        </p:txBody>
      </p:sp>
      <p:sp>
        <p:nvSpPr>
          <p:cNvPr id="47107" name="Rectangle 2">
            <a:extLst>
              <a:ext uri="{FF2B5EF4-FFF2-40B4-BE49-F238E27FC236}">
                <a16:creationId xmlns:a16="http://schemas.microsoft.com/office/drawing/2014/main" id="{01709437-EDE5-4CC7-80F3-795ABA0A1C78}"/>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104E01E2-118C-4CD1-B5CD-2DE1EB0EBC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t>(Colocar alguma figura que mostre a degeneração da raça humana - bêbghado, drogado,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FC8D42C-F3A9-48CC-A6A4-F1B52B64A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6C9565-9C4A-4CA0-AB85-97B13F078298}" type="slidenum">
              <a:rPr lang="pt-BR" altLang="pt-BR" sz="1200"/>
              <a:pPr/>
              <a:t>17</a:t>
            </a:fld>
            <a:endParaRPr lang="pt-BR" altLang="pt-BR" sz="1200"/>
          </a:p>
        </p:txBody>
      </p:sp>
      <p:sp>
        <p:nvSpPr>
          <p:cNvPr id="48131" name="Rectangle 2">
            <a:extLst>
              <a:ext uri="{FF2B5EF4-FFF2-40B4-BE49-F238E27FC236}">
                <a16:creationId xmlns:a16="http://schemas.microsoft.com/office/drawing/2014/main" id="{29CCFC94-1DCD-4838-8793-8FEE51296516}"/>
              </a:ext>
            </a:extLst>
          </p:cNvPr>
          <p:cNvSpPr>
            <a:spLocks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36D0BEFC-5CA1-4D2B-ABA1-01E7AD0A80EF}"/>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C379CF5-FE75-466F-AF4B-D896B92607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EC25EE-9314-4426-9C51-3F167D9554DE}" type="slidenum">
              <a:rPr lang="pt-BR" altLang="pt-BR" sz="1200"/>
              <a:pPr/>
              <a:t>3</a:t>
            </a:fld>
            <a:endParaRPr lang="pt-BR" altLang="pt-BR" sz="1200"/>
          </a:p>
        </p:txBody>
      </p:sp>
      <p:sp>
        <p:nvSpPr>
          <p:cNvPr id="35843" name="Rectangle 2">
            <a:extLst>
              <a:ext uri="{FF2B5EF4-FFF2-40B4-BE49-F238E27FC236}">
                <a16:creationId xmlns:a16="http://schemas.microsoft.com/office/drawing/2014/main" id="{81796FC7-71CD-4CC9-94C7-28FCDADDDFC0}"/>
              </a:ext>
            </a:extLst>
          </p:cNvPr>
          <p:cNvSpPr>
            <a:spLocks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60208286-0391-41FF-9517-AA395406270C}"/>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E470A37-43E7-49D3-B0B6-5ED020B93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AC1894-2123-4882-B71C-2CA4DD4C66AF}" type="slidenum">
              <a:rPr lang="pt-BR" altLang="pt-BR" sz="1200"/>
              <a:pPr/>
              <a:t>4</a:t>
            </a:fld>
            <a:endParaRPr lang="pt-BR" altLang="pt-BR" sz="1200"/>
          </a:p>
        </p:txBody>
      </p:sp>
      <p:sp>
        <p:nvSpPr>
          <p:cNvPr id="36867" name="Rectangle 2">
            <a:extLst>
              <a:ext uri="{FF2B5EF4-FFF2-40B4-BE49-F238E27FC236}">
                <a16:creationId xmlns:a16="http://schemas.microsoft.com/office/drawing/2014/main" id="{6F93B497-793D-4E19-8737-B43B3EA46559}"/>
              </a:ext>
            </a:extLst>
          </p:cNvPr>
          <p:cNvSpPr>
            <a:spLocks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F8C9E9D9-D1FC-4309-ADCA-31E392BC2A4B}"/>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CB26C86-ECFB-4D84-97ED-1F960D33B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89226A-373F-4BDF-B054-A5DDBE7FC17A}" type="slidenum">
              <a:rPr lang="pt-BR" altLang="pt-BR" sz="1200"/>
              <a:pPr/>
              <a:t>5</a:t>
            </a:fld>
            <a:endParaRPr lang="pt-BR" altLang="pt-BR" sz="1200"/>
          </a:p>
        </p:txBody>
      </p:sp>
      <p:sp>
        <p:nvSpPr>
          <p:cNvPr id="37891" name="Rectangle 2">
            <a:extLst>
              <a:ext uri="{FF2B5EF4-FFF2-40B4-BE49-F238E27FC236}">
                <a16:creationId xmlns:a16="http://schemas.microsoft.com/office/drawing/2014/main" id="{E25EB18F-87C0-47DB-8EA1-C98D1F0CA340}"/>
              </a:ext>
            </a:extLst>
          </p:cNvPr>
          <p:cNvSpPr>
            <a:spLocks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id="{6F91F6D3-E05E-40D3-8A4A-1A0AAB482FD6}"/>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EC57738-155C-4A63-BD7A-43683CD46C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7876D8-90A9-4D26-A1AA-02F691EFE540}" type="slidenum">
              <a:rPr lang="pt-BR" altLang="pt-BR" sz="1200"/>
              <a:pPr/>
              <a:t>6</a:t>
            </a:fld>
            <a:endParaRPr lang="pt-BR" altLang="pt-BR" sz="1200"/>
          </a:p>
        </p:txBody>
      </p:sp>
      <p:sp>
        <p:nvSpPr>
          <p:cNvPr id="38915" name="Rectangle 2">
            <a:extLst>
              <a:ext uri="{FF2B5EF4-FFF2-40B4-BE49-F238E27FC236}">
                <a16:creationId xmlns:a16="http://schemas.microsoft.com/office/drawing/2014/main" id="{8903D121-584B-4B9F-824D-557D66957D5C}"/>
              </a:ext>
            </a:extLst>
          </p:cNvPr>
          <p:cNvSpPr>
            <a:spLocks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7AA05375-482A-41D4-8008-41B627B2F61F}"/>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79424E8-6D91-461A-953F-E78A0B711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6B6577-B0B9-44D3-BC05-86813C71DAC3}" type="slidenum">
              <a:rPr lang="pt-BR" altLang="pt-BR" sz="1200"/>
              <a:pPr/>
              <a:t>7</a:t>
            </a:fld>
            <a:endParaRPr lang="pt-BR" altLang="pt-BR" sz="1200"/>
          </a:p>
        </p:txBody>
      </p:sp>
      <p:sp>
        <p:nvSpPr>
          <p:cNvPr id="39939" name="Rectangle 2">
            <a:extLst>
              <a:ext uri="{FF2B5EF4-FFF2-40B4-BE49-F238E27FC236}">
                <a16:creationId xmlns:a16="http://schemas.microsoft.com/office/drawing/2014/main" id="{03C43B18-ED80-409E-AE5C-513BD5F2D0DB}"/>
              </a:ext>
            </a:extLst>
          </p:cNvPr>
          <p:cNvSpPr>
            <a:spLocks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21411DF0-7132-431B-A072-D9BF7B803705}"/>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44D668A-C765-4961-88E8-B025D7294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6C2380-19FD-4086-AB50-55C9C55D7438}" type="slidenum">
              <a:rPr lang="pt-BR" altLang="pt-BR" sz="1200"/>
              <a:pPr/>
              <a:t>8</a:t>
            </a:fld>
            <a:endParaRPr lang="pt-BR" altLang="pt-BR" sz="1200"/>
          </a:p>
        </p:txBody>
      </p:sp>
      <p:sp>
        <p:nvSpPr>
          <p:cNvPr id="40963" name="Rectangle 2">
            <a:extLst>
              <a:ext uri="{FF2B5EF4-FFF2-40B4-BE49-F238E27FC236}">
                <a16:creationId xmlns:a16="http://schemas.microsoft.com/office/drawing/2014/main" id="{F2AF2A3E-8401-4514-8188-33129F694EEA}"/>
              </a:ext>
            </a:extLst>
          </p:cNvPr>
          <p:cNvSpPr>
            <a:spLocks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0E630ACA-0AB8-4548-A0ED-099EA74A4B92}"/>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199DB21-2A9D-4111-856E-231BFF2AD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7FC06A-8071-408E-B5F9-4EE5A975C420}" type="slidenum">
              <a:rPr lang="pt-BR" altLang="pt-BR" sz="1200"/>
              <a:pPr/>
              <a:t>9</a:t>
            </a:fld>
            <a:endParaRPr lang="pt-BR" altLang="pt-BR" sz="1200"/>
          </a:p>
        </p:txBody>
      </p:sp>
      <p:sp>
        <p:nvSpPr>
          <p:cNvPr id="41987" name="Rectangle 2">
            <a:extLst>
              <a:ext uri="{FF2B5EF4-FFF2-40B4-BE49-F238E27FC236}">
                <a16:creationId xmlns:a16="http://schemas.microsoft.com/office/drawing/2014/main" id="{175ECAC2-9ED1-42EE-82F3-E726A6977225}"/>
              </a:ext>
            </a:extLst>
          </p:cNvPr>
          <p:cNvSpPr>
            <a:spLocks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FDE948F4-C516-4928-87A3-4DD8AD18D7A4}"/>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D975E03-4EF1-484C-817B-D26CEA10F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089AAE-137D-4AF8-98CE-F1529C082ACB}" type="slidenum">
              <a:rPr lang="pt-BR" altLang="pt-BR" sz="1200"/>
              <a:pPr/>
              <a:t>10</a:t>
            </a:fld>
            <a:endParaRPr lang="pt-BR" altLang="pt-BR" sz="1200"/>
          </a:p>
        </p:txBody>
      </p:sp>
      <p:sp>
        <p:nvSpPr>
          <p:cNvPr id="43011" name="Rectangle 2">
            <a:extLst>
              <a:ext uri="{FF2B5EF4-FFF2-40B4-BE49-F238E27FC236}">
                <a16:creationId xmlns:a16="http://schemas.microsoft.com/office/drawing/2014/main" id="{3170D846-BBB2-4FC9-8351-8B6E41852F21}"/>
              </a:ext>
            </a:extLst>
          </p:cNvPr>
          <p:cNvSpPr>
            <a:spLocks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0D28194B-A568-4D90-A1B6-34C38BD29613}"/>
              </a:ext>
            </a:extLst>
          </p:cNvPr>
          <p:cNvSpPr>
            <a:spLocks noChangeArrowheads="1"/>
          </p:cNvSpPr>
          <p:nvPr>
            <p:ph type="body" idx="1"/>
          </p:nvPr>
        </p:nvSpPr>
        <p:spPr>
          <a:solidFill>
            <a:srgbClr val="FFFFFF"/>
          </a:solidFill>
          <a:ln>
            <a:solidFill>
              <a:srgbClr val="000000"/>
            </a:solidFill>
          </a:ln>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FA1ED48-A64A-4544-A1B7-4321F8672DCE}"/>
              </a:ext>
            </a:extLst>
          </p:cNvPr>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defRPr/>
            </a:pPr>
            <a:endParaRPr lang="pt-BR"/>
          </a:p>
        </p:txBody>
      </p:sp>
      <p:sp>
        <p:nvSpPr>
          <p:cNvPr id="5" name="Rectangle 8">
            <a:extLst>
              <a:ext uri="{FF2B5EF4-FFF2-40B4-BE49-F238E27FC236}">
                <a16:creationId xmlns:a16="http://schemas.microsoft.com/office/drawing/2014/main" id="{79EB5F26-6774-4CD1-BC10-74D38C134ED5}"/>
              </a:ext>
            </a:extLst>
          </p:cNvPr>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pt-BR"/>
          </a:p>
        </p:txBody>
      </p:sp>
      <p:sp>
        <p:nvSpPr>
          <p:cNvPr id="6147" name="Rectangle 3"/>
          <p:cNvSpPr>
            <a:spLocks noGrp="1" noChangeArrowheads="1"/>
          </p:cNvSpPr>
          <p:nvPr>
            <p:ph type="ctrTitle"/>
          </p:nvPr>
        </p:nvSpPr>
        <p:spPr>
          <a:xfrm>
            <a:off x="685800" y="2133600"/>
            <a:ext cx="7772400" cy="1143000"/>
          </a:xfrm>
        </p:spPr>
        <p:txBody>
          <a:bodyPr/>
          <a:lstStyle>
            <a:lvl1pPr>
              <a:defRPr/>
            </a:lvl1pPr>
          </a:lstStyle>
          <a:p>
            <a:r>
              <a:rPr lang="en-US"/>
              <a:t>Clique para editar o estilo do título mestre</a:t>
            </a:r>
          </a:p>
        </p:txBody>
      </p:sp>
      <p:sp>
        <p:nvSpPr>
          <p:cNvPr id="6148"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Clique para editar o estilo do subtítulo mestre</a:t>
            </a:r>
          </a:p>
        </p:txBody>
      </p:sp>
      <p:sp>
        <p:nvSpPr>
          <p:cNvPr id="6" name="Rectangle 5">
            <a:extLst>
              <a:ext uri="{FF2B5EF4-FFF2-40B4-BE49-F238E27FC236}">
                <a16:creationId xmlns:a16="http://schemas.microsoft.com/office/drawing/2014/main" id="{E23313D0-FE33-42FB-9684-AE881BAA087A}"/>
              </a:ext>
            </a:extLst>
          </p:cNvPr>
          <p:cNvSpPr>
            <a:spLocks noGrp="1" noChangeArrowheads="1"/>
          </p:cNvSpPr>
          <p:nvPr>
            <p:ph type="dt" sz="half" idx="10"/>
          </p:nvPr>
        </p:nvSpPr>
        <p:spPr/>
        <p:txBody>
          <a:bodyPr/>
          <a:lstStyle>
            <a:lvl1pPr>
              <a:defRPr smtClean="0">
                <a:solidFill>
                  <a:srgbClr val="CCECFF"/>
                </a:solidFill>
              </a:defRPr>
            </a:lvl1pPr>
          </a:lstStyle>
          <a:p>
            <a:pPr>
              <a:defRPr/>
            </a:pPr>
            <a:endParaRPr lang="en-US"/>
          </a:p>
        </p:txBody>
      </p:sp>
      <p:sp>
        <p:nvSpPr>
          <p:cNvPr id="7" name="Rectangle 6">
            <a:extLst>
              <a:ext uri="{FF2B5EF4-FFF2-40B4-BE49-F238E27FC236}">
                <a16:creationId xmlns:a16="http://schemas.microsoft.com/office/drawing/2014/main" id="{34607ECF-A41A-42B7-A0F1-7D195669DDAF}"/>
              </a:ext>
            </a:extLst>
          </p:cNvPr>
          <p:cNvSpPr>
            <a:spLocks noGrp="1" noChangeArrowheads="1"/>
          </p:cNvSpPr>
          <p:nvPr>
            <p:ph type="ftr" sz="quarter" idx="11"/>
          </p:nvPr>
        </p:nvSpPr>
        <p:spPr/>
        <p:txBody>
          <a:bodyPr/>
          <a:lstStyle>
            <a:lvl1pPr>
              <a:defRPr smtClean="0">
                <a:solidFill>
                  <a:srgbClr val="CCECFF"/>
                </a:solidFill>
              </a:defRPr>
            </a:lvl1pPr>
          </a:lstStyle>
          <a:p>
            <a:pPr>
              <a:defRPr/>
            </a:pPr>
            <a:endParaRPr lang="en-US"/>
          </a:p>
        </p:txBody>
      </p:sp>
      <p:sp>
        <p:nvSpPr>
          <p:cNvPr id="8" name="Rectangle 7">
            <a:extLst>
              <a:ext uri="{FF2B5EF4-FFF2-40B4-BE49-F238E27FC236}">
                <a16:creationId xmlns:a16="http://schemas.microsoft.com/office/drawing/2014/main" id="{F0EE2899-2CC5-46DF-A20D-7CE9DC14F829}"/>
              </a:ext>
            </a:extLst>
          </p:cNvPr>
          <p:cNvSpPr>
            <a:spLocks noGrp="1" noChangeArrowheads="1"/>
          </p:cNvSpPr>
          <p:nvPr>
            <p:ph type="sldNum" sz="quarter" idx="12"/>
          </p:nvPr>
        </p:nvSpPr>
        <p:spPr/>
        <p:txBody>
          <a:bodyPr/>
          <a:lstStyle>
            <a:lvl1pPr>
              <a:defRPr>
                <a:solidFill>
                  <a:srgbClr val="CCECFF"/>
                </a:solidFill>
              </a:defRPr>
            </a:lvl1pPr>
          </a:lstStyle>
          <a:p>
            <a:fld id="{D7FCED05-0D09-4FF2-A30F-CF5F95944EE3}" type="slidenum">
              <a:rPr lang="en-US" altLang="pt-BR"/>
              <a:pPr/>
              <a:t>‹nº›</a:t>
            </a:fld>
            <a:endParaRPr lang="en-US" altLang="pt-BR"/>
          </a:p>
        </p:txBody>
      </p:sp>
    </p:spTree>
    <p:extLst>
      <p:ext uri="{BB962C8B-B14F-4D97-AF65-F5344CB8AC3E}">
        <p14:creationId xmlns:p14="http://schemas.microsoft.com/office/powerpoint/2010/main" val="25785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5F3170B7-94CC-44BD-A1E6-A52E41A314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372D01-874A-44D9-8E43-01C372C95B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91EAB1-2A85-4C1E-9858-76F8C99D7659}"/>
              </a:ext>
            </a:extLst>
          </p:cNvPr>
          <p:cNvSpPr>
            <a:spLocks noGrp="1" noChangeArrowheads="1"/>
          </p:cNvSpPr>
          <p:nvPr>
            <p:ph type="sldNum" sz="quarter" idx="12"/>
          </p:nvPr>
        </p:nvSpPr>
        <p:spPr>
          <a:ln/>
        </p:spPr>
        <p:txBody>
          <a:bodyPr/>
          <a:lstStyle>
            <a:lvl1pPr>
              <a:defRPr/>
            </a:lvl1pPr>
          </a:lstStyle>
          <a:p>
            <a:fld id="{3AABBAE4-B15D-4A07-8D9A-12B6C65F1743}" type="slidenum">
              <a:rPr lang="en-US" altLang="pt-BR"/>
              <a:pPr/>
              <a:t>‹nº›</a:t>
            </a:fld>
            <a:endParaRPr lang="en-US" altLang="pt-BR"/>
          </a:p>
        </p:txBody>
      </p:sp>
    </p:spTree>
    <p:extLst>
      <p:ext uri="{BB962C8B-B14F-4D97-AF65-F5344CB8AC3E}">
        <p14:creationId xmlns:p14="http://schemas.microsoft.com/office/powerpoint/2010/main" val="276213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00800" y="457200"/>
            <a:ext cx="2057400" cy="56388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228600" y="457200"/>
            <a:ext cx="6019800" cy="56388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D642A2B5-316B-49F2-8FB7-BC95000FCE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D2E4FB-B2AC-40DC-9C31-D060E06B5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4E9A8A-35E0-4EC1-9680-BB70F7E63C19}"/>
              </a:ext>
            </a:extLst>
          </p:cNvPr>
          <p:cNvSpPr>
            <a:spLocks noGrp="1" noChangeArrowheads="1"/>
          </p:cNvSpPr>
          <p:nvPr>
            <p:ph type="sldNum" sz="quarter" idx="12"/>
          </p:nvPr>
        </p:nvSpPr>
        <p:spPr>
          <a:ln/>
        </p:spPr>
        <p:txBody>
          <a:bodyPr/>
          <a:lstStyle>
            <a:lvl1pPr>
              <a:defRPr/>
            </a:lvl1pPr>
          </a:lstStyle>
          <a:p>
            <a:fld id="{50CB4CD5-2021-496F-AF9B-4A4C13F2C48A}" type="slidenum">
              <a:rPr lang="en-US" altLang="pt-BR"/>
              <a:pPr/>
              <a:t>‹nº›</a:t>
            </a:fld>
            <a:endParaRPr lang="en-US" altLang="pt-BR"/>
          </a:p>
        </p:txBody>
      </p:sp>
    </p:spTree>
    <p:extLst>
      <p:ext uri="{BB962C8B-B14F-4D97-AF65-F5344CB8AC3E}">
        <p14:creationId xmlns:p14="http://schemas.microsoft.com/office/powerpoint/2010/main" val="1033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F1D9F227-8FD0-4365-BDA4-71701115F8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2D5205-C0B6-49D6-95FA-9BB6A2B50F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D2D1EB-196C-454A-AE18-F13A7BAC534E}"/>
              </a:ext>
            </a:extLst>
          </p:cNvPr>
          <p:cNvSpPr>
            <a:spLocks noGrp="1" noChangeArrowheads="1"/>
          </p:cNvSpPr>
          <p:nvPr>
            <p:ph type="sldNum" sz="quarter" idx="12"/>
          </p:nvPr>
        </p:nvSpPr>
        <p:spPr>
          <a:ln/>
        </p:spPr>
        <p:txBody>
          <a:bodyPr/>
          <a:lstStyle>
            <a:lvl1pPr>
              <a:defRPr/>
            </a:lvl1pPr>
          </a:lstStyle>
          <a:p>
            <a:fld id="{0102446C-AEF6-4A96-855E-0B943ACD8DCC}" type="slidenum">
              <a:rPr lang="en-US" altLang="pt-BR"/>
              <a:pPr/>
              <a:t>‹nº›</a:t>
            </a:fld>
            <a:endParaRPr lang="en-US" altLang="pt-BR"/>
          </a:p>
        </p:txBody>
      </p:sp>
    </p:spTree>
    <p:extLst>
      <p:ext uri="{BB962C8B-B14F-4D97-AF65-F5344CB8AC3E}">
        <p14:creationId xmlns:p14="http://schemas.microsoft.com/office/powerpoint/2010/main" val="18581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FDDB38C3-AC92-46DA-83F3-512509748C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403562-CB0A-4E09-8EB3-302E5A395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AFEECA-9BF3-4D6A-ADC8-95675DDC9F2F}"/>
              </a:ext>
            </a:extLst>
          </p:cNvPr>
          <p:cNvSpPr>
            <a:spLocks noGrp="1" noChangeArrowheads="1"/>
          </p:cNvSpPr>
          <p:nvPr>
            <p:ph type="sldNum" sz="quarter" idx="12"/>
          </p:nvPr>
        </p:nvSpPr>
        <p:spPr>
          <a:ln/>
        </p:spPr>
        <p:txBody>
          <a:bodyPr/>
          <a:lstStyle>
            <a:lvl1pPr>
              <a:defRPr/>
            </a:lvl1pPr>
          </a:lstStyle>
          <a:p>
            <a:fld id="{F47EE7DB-32E2-4003-8C6F-920893D83F2F}" type="slidenum">
              <a:rPr lang="en-US" altLang="pt-BR"/>
              <a:pPr/>
              <a:t>‹nº›</a:t>
            </a:fld>
            <a:endParaRPr lang="en-US" altLang="pt-BR"/>
          </a:p>
        </p:txBody>
      </p:sp>
    </p:spTree>
    <p:extLst>
      <p:ext uri="{BB962C8B-B14F-4D97-AF65-F5344CB8AC3E}">
        <p14:creationId xmlns:p14="http://schemas.microsoft.com/office/powerpoint/2010/main" val="58309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40FA7B5D-471F-4C7A-9438-DCF6730ED6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CA62EC-303B-41ED-BF3B-409EAB1F8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6970BA-3ABC-4AF5-B844-32B377EB9F9D}"/>
              </a:ext>
            </a:extLst>
          </p:cNvPr>
          <p:cNvSpPr>
            <a:spLocks noGrp="1" noChangeArrowheads="1"/>
          </p:cNvSpPr>
          <p:nvPr>
            <p:ph type="sldNum" sz="quarter" idx="12"/>
          </p:nvPr>
        </p:nvSpPr>
        <p:spPr>
          <a:ln/>
        </p:spPr>
        <p:txBody>
          <a:bodyPr/>
          <a:lstStyle>
            <a:lvl1pPr>
              <a:defRPr/>
            </a:lvl1pPr>
          </a:lstStyle>
          <a:p>
            <a:fld id="{5B01F117-1BDA-484E-A030-A09F86ED1158}" type="slidenum">
              <a:rPr lang="en-US" altLang="pt-BR"/>
              <a:pPr/>
              <a:t>‹nº›</a:t>
            </a:fld>
            <a:endParaRPr lang="en-US" altLang="pt-BR"/>
          </a:p>
        </p:txBody>
      </p:sp>
    </p:spTree>
    <p:extLst>
      <p:ext uri="{BB962C8B-B14F-4D97-AF65-F5344CB8AC3E}">
        <p14:creationId xmlns:p14="http://schemas.microsoft.com/office/powerpoint/2010/main" val="284422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DBC9D3D6-9FEB-4A78-8226-AF0E015F8F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303263-517D-4AD6-9E00-DB807AAB74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E6B1C3-2510-44FA-BE1B-DE4A970C42CF}"/>
              </a:ext>
            </a:extLst>
          </p:cNvPr>
          <p:cNvSpPr>
            <a:spLocks noGrp="1" noChangeArrowheads="1"/>
          </p:cNvSpPr>
          <p:nvPr>
            <p:ph type="sldNum" sz="quarter" idx="12"/>
          </p:nvPr>
        </p:nvSpPr>
        <p:spPr>
          <a:ln/>
        </p:spPr>
        <p:txBody>
          <a:bodyPr/>
          <a:lstStyle>
            <a:lvl1pPr>
              <a:defRPr/>
            </a:lvl1pPr>
          </a:lstStyle>
          <a:p>
            <a:fld id="{C845B348-0E80-47FD-AE09-3031D451E485}" type="slidenum">
              <a:rPr lang="en-US" altLang="pt-BR"/>
              <a:pPr/>
              <a:t>‹nº›</a:t>
            </a:fld>
            <a:endParaRPr lang="en-US" altLang="pt-BR"/>
          </a:p>
        </p:txBody>
      </p:sp>
    </p:spTree>
    <p:extLst>
      <p:ext uri="{BB962C8B-B14F-4D97-AF65-F5344CB8AC3E}">
        <p14:creationId xmlns:p14="http://schemas.microsoft.com/office/powerpoint/2010/main" val="382941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E24E7A5E-C887-41C1-8659-CD597E138B6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53AF2D-C100-4EF3-99B7-B2994BE88E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651F130-4FCD-479A-BCC3-396511F93A52}"/>
              </a:ext>
            </a:extLst>
          </p:cNvPr>
          <p:cNvSpPr>
            <a:spLocks noGrp="1" noChangeArrowheads="1"/>
          </p:cNvSpPr>
          <p:nvPr>
            <p:ph type="sldNum" sz="quarter" idx="12"/>
          </p:nvPr>
        </p:nvSpPr>
        <p:spPr>
          <a:ln/>
        </p:spPr>
        <p:txBody>
          <a:bodyPr/>
          <a:lstStyle>
            <a:lvl1pPr>
              <a:defRPr/>
            </a:lvl1pPr>
          </a:lstStyle>
          <a:p>
            <a:fld id="{5CC2243F-F6CB-48C8-8A8F-A3C8DFB3F6BE}" type="slidenum">
              <a:rPr lang="en-US" altLang="pt-BR"/>
              <a:pPr/>
              <a:t>‹nº›</a:t>
            </a:fld>
            <a:endParaRPr lang="en-US" altLang="pt-BR"/>
          </a:p>
        </p:txBody>
      </p:sp>
    </p:spTree>
    <p:extLst>
      <p:ext uri="{BB962C8B-B14F-4D97-AF65-F5344CB8AC3E}">
        <p14:creationId xmlns:p14="http://schemas.microsoft.com/office/powerpoint/2010/main" val="384912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337D23-38E0-4829-9749-3A06F2FA07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5E6675-85DE-4FAD-9A3D-54959EADA7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A11B3B-0634-45BF-9C38-60A92EC9F7ED}"/>
              </a:ext>
            </a:extLst>
          </p:cNvPr>
          <p:cNvSpPr>
            <a:spLocks noGrp="1" noChangeArrowheads="1"/>
          </p:cNvSpPr>
          <p:nvPr>
            <p:ph type="sldNum" sz="quarter" idx="12"/>
          </p:nvPr>
        </p:nvSpPr>
        <p:spPr>
          <a:ln/>
        </p:spPr>
        <p:txBody>
          <a:bodyPr/>
          <a:lstStyle>
            <a:lvl1pPr>
              <a:defRPr/>
            </a:lvl1pPr>
          </a:lstStyle>
          <a:p>
            <a:fld id="{41DBE9FD-7981-4EA6-A8C5-FE99392DE655}" type="slidenum">
              <a:rPr lang="en-US" altLang="pt-BR"/>
              <a:pPr/>
              <a:t>‹nº›</a:t>
            </a:fld>
            <a:endParaRPr lang="en-US" altLang="pt-BR"/>
          </a:p>
        </p:txBody>
      </p:sp>
    </p:spTree>
    <p:extLst>
      <p:ext uri="{BB962C8B-B14F-4D97-AF65-F5344CB8AC3E}">
        <p14:creationId xmlns:p14="http://schemas.microsoft.com/office/powerpoint/2010/main" val="122508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F59DF914-8686-4693-AD79-15FAC9FE2E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2A57F7-89DB-4C1D-88D3-FCFA37B3B3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2F6D7C-6C5E-46C3-BB15-072278268BC9}"/>
              </a:ext>
            </a:extLst>
          </p:cNvPr>
          <p:cNvSpPr>
            <a:spLocks noGrp="1" noChangeArrowheads="1"/>
          </p:cNvSpPr>
          <p:nvPr>
            <p:ph type="sldNum" sz="quarter" idx="12"/>
          </p:nvPr>
        </p:nvSpPr>
        <p:spPr>
          <a:ln/>
        </p:spPr>
        <p:txBody>
          <a:bodyPr/>
          <a:lstStyle>
            <a:lvl1pPr>
              <a:defRPr/>
            </a:lvl1pPr>
          </a:lstStyle>
          <a:p>
            <a:fld id="{F0D73604-ACD8-4486-850F-77440681D304}" type="slidenum">
              <a:rPr lang="en-US" altLang="pt-BR"/>
              <a:pPr/>
              <a:t>‹nº›</a:t>
            </a:fld>
            <a:endParaRPr lang="en-US" altLang="pt-BR"/>
          </a:p>
        </p:txBody>
      </p:sp>
    </p:spTree>
    <p:extLst>
      <p:ext uri="{BB962C8B-B14F-4D97-AF65-F5344CB8AC3E}">
        <p14:creationId xmlns:p14="http://schemas.microsoft.com/office/powerpoint/2010/main" val="86553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56969734-A2D5-477E-A427-2DA6E6E0E2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BDF9EF-B94D-47E8-BAA2-7BA61CB8A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AFBDF9-4489-4855-BD1B-4D8CDC9B11D5}"/>
              </a:ext>
            </a:extLst>
          </p:cNvPr>
          <p:cNvSpPr>
            <a:spLocks noGrp="1" noChangeArrowheads="1"/>
          </p:cNvSpPr>
          <p:nvPr>
            <p:ph type="sldNum" sz="quarter" idx="12"/>
          </p:nvPr>
        </p:nvSpPr>
        <p:spPr>
          <a:ln/>
        </p:spPr>
        <p:txBody>
          <a:bodyPr/>
          <a:lstStyle>
            <a:lvl1pPr>
              <a:defRPr/>
            </a:lvl1pPr>
          </a:lstStyle>
          <a:p>
            <a:fld id="{DD467E51-AB33-4134-BBFE-C07495BDE336}" type="slidenum">
              <a:rPr lang="en-US" altLang="pt-BR"/>
              <a:pPr/>
              <a:t>‹nº›</a:t>
            </a:fld>
            <a:endParaRPr lang="en-US" altLang="pt-BR"/>
          </a:p>
        </p:txBody>
      </p:sp>
    </p:spTree>
    <p:extLst>
      <p:ext uri="{BB962C8B-B14F-4D97-AF65-F5344CB8AC3E}">
        <p14:creationId xmlns:p14="http://schemas.microsoft.com/office/powerpoint/2010/main" val="117328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ABDB919-17EA-49BB-835B-129155B244CE}"/>
              </a:ext>
            </a:extLst>
          </p:cNvPr>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Clique para editar o estilo do título mestre</a:t>
            </a:r>
          </a:p>
        </p:txBody>
      </p:sp>
      <p:sp>
        <p:nvSpPr>
          <p:cNvPr id="5123" name="Rectangle 3">
            <a:extLst>
              <a:ext uri="{FF2B5EF4-FFF2-40B4-BE49-F238E27FC236}">
                <a16:creationId xmlns:a16="http://schemas.microsoft.com/office/drawing/2014/main" id="{DFC04DB2-6E4E-4D20-AD66-067B92E85CCB}"/>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p>
        </p:txBody>
      </p:sp>
      <p:sp>
        <p:nvSpPr>
          <p:cNvPr id="5124" name="Rectangle 4">
            <a:extLst>
              <a:ext uri="{FF2B5EF4-FFF2-40B4-BE49-F238E27FC236}">
                <a16:creationId xmlns:a16="http://schemas.microsoft.com/office/drawing/2014/main" id="{84830924-7C31-4F38-94B8-AEA78298A7E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a:defRPr/>
            </a:pPr>
            <a:endParaRPr lang="en-US"/>
          </a:p>
        </p:txBody>
      </p:sp>
      <p:sp>
        <p:nvSpPr>
          <p:cNvPr id="5125" name="Rectangle 5">
            <a:extLst>
              <a:ext uri="{FF2B5EF4-FFF2-40B4-BE49-F238E27FC236}">
                <a16:creationId xmlns:a16="http://schemas.microsoft.com/office/drawing/2014/main" id="{F857E873-05BD-463F-82EE-69D76ED6BDA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a:defRPr/>
            </a:pPr>
            <a:endParaRPr lang="en-US"/>
          </a:p>
        </p:txBody>
      </p:sp>
      <p:sp>
        <p:nvSpPr>
          <p:cNvPr id="5126" name="Rectangle 6">
            <a:extLst>
              <a:ext uri="{FF2B5EF4-FFF2-40B4-BE49-F238E27FC236}">
                <a16:creationId xmlns:a16="http://schemas.microsoft.com/office/drawing/2014/main" id="{04AAD7DB-40AD-4243-BC55-1B42E7FA8BA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950A6DFD-AABE-4692-B149-57B446463046}" type="slidenum">
              <a:rPr lang="en-US" altLang="pt-BR"/>
              <a:pPr/>
              <a:t>‹nº›</a:t>
            </a:fld>
            <a:endParaRPr lang="en-US" altLang="pt-BR"/>
          </a:p>
        </p:txBody>
      </p:sp>
      <p:sp>
        <p:nvSpPr>
          <p:cNvPr id="5127" name="Rectangle 7">
            <a:extLst>
              <a:ext uri="{FF2B5EF4-FFF2-40B4-BE49-F238E27FC236}">
                <a16:creationId xmlns:a16="http://schemas.microsoft.com/office/drawing/2014/main" id="{E5B4874F-07EA-4E77-AB37-CFEB41D9DDA2}"/>
              </a:ext>
            </a:extLst>
          </p:cNvPr>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pt-B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5127"/>
                                        </p:tgtEl>
                                        <p:attrNameLst>
                                          <p:attrName>style.visibility</p:attrName>
                                        </p:attrNameLst>
                                      </p:cBhvr>
                                      <p:to>
                                        <p:strVal val="visible"/>
                                      </p:to>
                                    </p:set>
                                    <p:animEffect transition="in" filter="wipe(right)">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0849F9-7FF2-4254-967F-3A5AEA5CB1AD}"/>
              </a:ext>
            </a:extLst>
          </p:cNvPr>
          <p:cNvSpPr>
            <a:spLocks noGrp="1" noChangeArrowheads="1"/>
          </p:cNvSpPr>
          <p:nvPr>
            <p:ph type="ctrTitle"/>
          </p:nvPr>
        </p:nvSpPr>
        <p:spPr>
          <a:xfrm>
            <a:off x="838200" y="2743200"/>
            <a:ext cx="7620000" cy="2743200"/>
          </a:xfrm>
        </p:spPr>
        <p:txBody>
          <a:bodyPr/>
          <a:lstStyle/>
          <a:p>
            <a:pPr>
              <a:lnSpc>
                <a:spcPct val="120000"/>
              </a:lnSpc>
              <a:defRPr/>
            </a:pPr>
            <a:r>
              <a:rPr lang="pt-BR" sz="8800" b="1">
                <a:solidFill>
                  <a:srgbClr val="FF9900"/>
                </a:solidFill>
                <a:latin typeface="Comic Sans MS" pitchFamily="66" charset="0"/>
              </a:rPr>
              <a:t>A NATUREZA DO HOMEM</a:t>
            </a:r>
            <a:endParaRPr lang="pt-BR" sz="6600" b="1">
              <a:solidFill>
                <a:srgbClr val="FF9900"/>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F6CF4DF-8C51-4B8C-B2E5-72028B37FC5E}"/>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sp>
        <p:nvSpPr>
          <p:cNvPr id="62467" name="Rectangle 3">
            <a:extLst>
              <a:ext uri="{FF2B5EF4-FFF2-40B4-BE49-F238E27FC236}">
                <a16:creationId xmlns:a16="http://schemas.microsoft.com/office/drawing/2014/main" id="{E399686D-325A-40CC-8CEC-D99BE9E9A8AC}"/>
              </a:ext>
            </a:extLst>
          </p:cNvPr>
          <p:cNvSpPr>
            <a:spLocks noGrp="1" noChangeArrowheads="1"/>
          </p:cNvSpPr>
          <p:nvPr>
            <p:ph type="body" idx="1"/>
          </p:nvPr>
        </p:nvSpPr>
        <p:spPr>
          <a:xfrm>
            <a:off x="152400" y="3716338"/>
            <a:ext cx="8740775" cy="2736850"/>
          </a:xfrm>
          <a:effectLst>
            <a:outerShdw dist="35921" dir="2700000" algn="ctr" rotWithShape="0">
              <a:schemeClr val="tx1"/>
            </a:outerShdw>
          </a:effectLst>
        </p:spPr>
        <p:txBody>
          <a:bodyPr/>
          <a:lstStyle/>
          <a:p>
            <a:pPr algn="ctr">
              <a:buFont typeface="Monotype Sorts" pitchFamily="2" charset="2"/>
              <a:buNone/>
              <a:defRPr/>
            </a:pPr>
            <a:r>
              <a:rPr lang="pt-BR" sz="4200" b="1">
                <a:solidFill>
                  <a:srgbClr val="CCECFF"/>
                </a:solidFill>
              </a:rPr>
              <a:t>alegria, paz, longanimidade, benignidade, bondade, fé, mansidão, domínio próprio.”</a:t>
            </a:r>
          </a:p>
        </p:txBody>
      </p:sp>
      <p:sp>
        <p:nvSpPr>
          <p:cNvPr id="12292" name="Text Box 4">
            <a:extLst>
              <a:ext uri="{FF2B5EF4-FFF2-40B4-BE49-F238E27FC236}">
                <a16:creationId xmlns:a16="http://schemas.microsoft.com/office/drawing/2014/main" id="{27D14EC2-FA91-4B7A-9974-A27AC6FBBDA2}"/>
              </a:ext>
            </a:extLst>
          </p:cNvPr>
          <p:cNvSpPr txBox="1">
            <a:spLocks noChangeArrowheads="1"/>
          </p:cNvSpPr>
          <p:nvPr/>
        </p:nvSpPr>
        <p:spPr bwMode="auto">
          <a:xfrm>
            <a:off x="457200" y="381000"/>
            <a:ext cx="8229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pt-BR" altLang="pt-BR" sz="6100" b="1">
                <a:solidFill>
                  <a:srgbClr val="00FFFF"/>
                </a:solidFill>
                <a:latin typeface="Tahoma" panose="020B0604030504040204" pitchFamily="34" charset="0"/>
              </a:rPr>
              <a:t>Como é a Natureza </a:t>
            </a:r>
            <a:r>
              <a:rPr lang="pt-BR" altLang="pt-BR" sz="6100" b="1">
                <a:solidFill>
                  <a:srgbClr val="FF3399"/>
                </a:solidFill>
                <a:latin typeface="Tahoma" panose="020B0604030504040204" pitchFamily="34" charset="0"/>
              </a:rPr>
              <a:t>Amorosa/Espiritual</a:t>
            </a:r>
            <a:r>
              <a:rPr lang="pt-BR" altLang="pt-BR" sz="6100" b="1">
                <a:solidFill>
                  <a:srgbClr val="00FFFF"/>
                </a:solidFill>
                <a:latin typeface="Tahoma" panose="020B0604030504040204" pitchFamily="34" charset="0"/>
              </a:rPr>
              <a:t>? </a:t>
            </a:r>
            <a:r>
              <a:rPr lang="pt-BR" altLang="pt-BR" sz="2500">
                <a:solidFill>
                  <a:srgbClr val="00FFFF"/>
                </a:solidFill>
                <a:latin typeface="Tahoma" panose="020B0604030504040204" pitchFamily="34" charset="0"/>
              </a:rPr>
              <a:t>(Gál. 5:22)</a:t>
            </a:r>
          </a:p>
        </p:txBody>
      </p:sp>
      <p:sp>
        <p:nvSpPr>
          <p:cNvPr id="62469" name="Text Box 5">
            <a:extLst>
              <a:ext uri="{FF2B5EF4-FFF2-40B4-BE49-F238E27FC236}">
                <a16:creationId xmlns:a16="http://schemas.microsoft.com/office/drawing/2014/main" id="{2AAF01DA-DF34-4309-AADD-249E5A2E09D6}"/>
              </a:ext>
            </a:extLst>
          </p:cNvPr>
          <p:cNvSpPr txBox="1">
            <a:spLocks noChangeArrowheads="1"/>
          </p:cNvSpPr>
          <p:nvPr/>
        </p:nvSpPr>
        <p:spPr bwMode="auto">
          <a:xfrm>
            <a:off x="215900" y="2984500"/>
            <a:ext cx="8820150" cy="731838"/>
          </a:xfrm>
          <a:prstGeom prst="rect">
            <a:avLst/>
          </a:prstGeom>
          <a:noFill/>
          <a:ln w="9525">
            <a:noFill/>
            <a:miter lim="800000"/>
            <a:headEnd/>
            <a:tailEnd/>
          </a:ln>
          <a:effectLst/>
        </p:spPr>
        <p:txBody>
          <a:bodyPr>
            <a:spAutoFit/>
          </a:bodyPr>
          <a:lstStyle/>
          <a:p>
            <a:pPr>
              <a:spcBef>
                <a:spcPct val="50000"/>
              </a:spcBef>
              <a:defRPr/>
            </a:pPr>
            <a:r>
              <a:rPr kumimoji="1" lang="en-US" sz="4200" b="1">
                <a:solidFill>
                  <a:srgbClr val="CCECFF"/>
                </a:solidFill>
                <a:effectLst>
                  <a:outerShdw blurRad="38100" dist="38100" dir="2700000" algn="tl">
                    <a:srgbClr val="000000"/>
                  </a:outerShdw>
                </a:effectLst>
                <a:latin typeface="Tahoma" pitchFamily="34" charset="0"/>
              </a:rPr>
              <a:t>“Mas o fruto do Espírito é amor:</a:t>
            </a:r>
            <a:endParaRPr kumimoji="1" lang="pt-BR" sz="4200" b="1">
              <a:solidFill>
                <a:srgbClr val="CCECFF"/>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1000" fill="hold"/>
                                        <p:tgtEl>
                                          <p:spTgt spid="62469"/>
                                        </p:tgtEl>
                                        <p:attrNameLst>
                                          <p:attrName>ppt_x</p:attrName>
                                        </p:attrNameLst>
                                      </p:cBhvr>
                                      <p:tavLst>
                                        <p:tav tm="0">
                                          <p:val>
                                            <p:strVal val="#ppt_x-.2"/>
                                          </p:val>
                                        </p:tav>
                                        <p:tav tm="100000">
                                          <p:val>
                                            <p:strVal val="#ppt_x"/>
                                          </p:val>
                                        </p:tav>
                                      </p:tavLst>
                                    </p:anim>
                                    <p:anim calcmode="lin" valueType="num">
                                      <p:cBhvr>
                                        <p:cTn id="8" dur="1000" fill="hold"/>
                                        <p:tgtEl>
                                          <p:spTgt spid="624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4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2467">
                                            <p:txEl>
                                              <p:pRg st="0" end="0"/>
                                            </p:txEl>
                                          </p:spTgt>
                                        </p:tgtEl>
                                        <p:attrNameLst>
                                          <p:attrName>style.visibility</p:attrName>
                                        </p:attrNameLst>
                                      </p:cBhvr>
                                      <p:to>
                                        <p:strVal val="visible"/>
                                      </p:to>
                                    </p:set>
                                    <p:anim calcmode="lin" valueType="num">
                                      <p:cBhvr additive="base">
                                        <p:cTn id="14"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advAuto="2000"/>
      <p:bldP spid="6246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AFE9DD80-77AD-4D77-92DB-9521CCBC9762}"/>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sp>
        <p:nvSpPr>
          <p:cNvPr id="64515" name="Rectangle 1027">
            <a:extLst>
              <a:ext uri="{FF2B5EF4-FFF2-40B4-BE49-F238E27FC236}">
                <a16:creationId xmlns:a16="http://schemas.microsoft.com/office/drawing/2014/main" id="{5997E488-561A-4833-8885-EFB8E1742052}"/>
              </a:ext>
            </a:extLst>
          </p:cNvPr>
          <p:cNvSpPr>
            <a:spLocks noGrp="1" noChangeArrowheads="1"/>
          </p:cNvSpPr>
          <p:nvPr>
            <p:ph type="body" idx="1"/>
          </p:nvPr>
        </p:nvSpPr>
        <p:spPr>
          <a:xfrm>
            <a:off x="125413" y="2409825"/>
            <a:ext cx="8839200" cy="4114800"/>
          </a:xfrm>
          <a:effectLst>
            <a:outerShdw dist="35921" dir="2700000" algn="ctr" rotWithShape="0">
              <a:schemeClr val="tx1"/>
            </a:outerShdw>
          </a:effectLst>
        </p:spPr>
        <p:txBody>
          <a:bodyPr/>
          <a:lstStyle/>
          <a:p>
            <a:pPr>
              <a:buFont typeface="Monotype Sorts" pitchFamily="2" charset="2"/>
              <a:buNone/>
              <a:defRPr/>
            </a:pPr>
            <a:r>
              <a:rPr lang="pt-BR" sz="4200" b="1">
                <a:solidFill>
                  <a:srgbClr val="CCECFF"/>
                </a:solidFill>
                <a:latin typeface="Arial" charset="0"/>
              </a:rPr>
              <a:t>	“...Antes, sede um para com os outros </a:t>
            </a:r>
            <a:r>
              <a:rPr lang="pt-BR" sz="4200" b="1">
                <a:solidFill>
                  <a:srgbClr val="CCFF33"/>
                </a:solidFill>
                <a:latin typeface="Arial" charset="0"/>
              </a:rPr>
              <a:t>benignos</a:t>
            </a:r>
            <a:r>
              <a:rPr lang="pt-BR" sz="4200" b="1">
                <a:solidFill>
                  <a:srgbClr val="CCECFF"/>
                </a:solidFill>
                <a:latin typeface="Arial" charset="0"/>
              </a:rPr>
              <a:t>, </a:t>
            </a:r>
            <a:r>
              <a:rPr lang="pt-BR" sz="4200" b="1">
                <a:solidFill>
                  <a:srgbClr val="CCCC00"/>
                </a:solidFill>
                <a:latin typeface="Arial" charset="0"/>
              </a:rPr>
              <a:t>misericordiosos</a:t>
            </a:r>
            <a:r>
              <a:rPr lang="pt-BR" sz="4200" b="1">
                <a:solidFill>
                  <a:srgbClr val="CCECFF"/>
                </a:solidFill>
                <a:latin typeface="Arial" charset="0"/>
              </a:rPr>
              <a:t>, </a:t>
            </a:r>
            <a:r>
              <a:rPr lang="pt-BR" sz="4200" b="1">
                <a:solidFill>
                  <a:srgbClr val="FF6600"/>
                </a:solidFill>
                <a:latin typeface="Arial" charset="0"/>
              </a:rPr>
              <a:t>perdoando-vos</a:t>
            </a:r>
            <a:r>
              <a:rPr lang="pt-BR" sz="4200" b="1">
                <a:solidFill>
                  <a:srgbClr val="CCECFF"/>
                </a:solidFill>
                <a:latin typeface="Arial" charset="0"/>
              </a:rPr>
              <a:t> uns aos outros, como também Deus vos perdoou em Cristo.” </a:t>
            </a:r>
            <a:r>
              <a:rPr lang="pt-BR" sz="4200">
                <a:solidFill>
                  <a:srgbClr val="CCECFF"/>
                </a:solidFill>
                <a:latin typeface="Arial" charset="0"/>
              </a:rPr>
              <a:t>Efés. 4:32</a:t>
            </a:r>
            <a:endParaRPr lang="pt-BR" sz="4200" b="1">
              <a:solidFill>
                <a:srgbClr val="CCECFF"/>
              </a:solidFill>
              <a:latin typeface="Arial" charset="0"/>
            </a:endParaRPr>
          </a:p>
        </p:txBody>
      </p:sp>
      <p:sp>
        <p:nvSpPr>
          <p:cNvPr id="13316" name="Text Box 1028">
            <a:extLst>
              <a:ext uri="{FF2B5EF4-FFF2-40B4-BE49-F238E27FC236}">
                <a16:creationId xmlns:a16="http://schemas.microsoft.com/office/drawing/2014/main" id="{02991AFA-DFFA-485C-973D-25A847C7290A}"/>
              </a:ext>
            </a:extLst>
          </p:cNvPr>
          <p:cNvSpPr txBox="1">
            <a:spLocks noChangeArrowheads="1"/>
          </p:cNvSpPr>
          <p:nvPr/>
        </p:nvSpPr>
        <p:spPr bwMode="auto">
          <a:xfrm>
            <a:off x="536575" y="381000"/>
            <a:ext cx="821213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pt-BR" altLang="pt-BR" sz="5500" b="1">
                <a:solidFill>
                  <a:srgbClr val="FFFF00"/>
                </a:solidFill>
                <a:latin typeface="Arial" panose="020B0604020202020204" pitchFamily="34" charset="0"/>
              </a:rPr>
              <a:t>É ter a natureza de Cristo:</a:t>
            </a:r>
            <a:endParaRPr lang="pt-BR" altLang="pt-BR" sz="5500" b="1">
              <a:solidFill>
                <a:srgbClr val="FF99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6C0C98C-3692-4DF1-8CC9-1E6D7FE9ED6E}"/>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sp>
        <p:nvSpPr>
          <p:cNvPr id="66563" name="Rectangle 3">
            <a:extLst>
              <a:ext uri="{FF2B5EF4-FFF2-40B4-BE49-F238E27FC236}">
                <a16:creationId xmlns:a16="http://schemas.microsoft.com/office/drawing/2014/main" id="{63B53068-9310-4585-90CE-CAA9B6977DF2}"/>
              </a:ext>
            </a:extLst>
          </p:cNvPr>
          <p:cNvSpPr>
            <a:spLocks noGrp="1" noChangeArrowheads="1"/>
          </p:cNvSpPr>
          <p:nvPr>
            <p:ph type="body" idx="1"/>
          </p:nvPr>
        </p:nvSpPr>
        <p:spPr>
          <a:xfrm>
            <a:off x="0" y="304800"/>
            <a:ext cx="9144000" cy="6400800"/>
          </a:xfrm>
          <a:effectLst>
            <a:outerShdw dist="35921" dir="2700000" algn="ctr" rotWithShape="0">
              <a:schemeClr val="tx1"/>
            </a:outerShdw>
          </a:effectLst>
        </p:spPr>
        <p:txBody>
          <a:bodyPr/>
          <a:lstStyle/>
          <a:p>
            <a:pPr>
              <a:defRPr/>
            </a:pPr>
            <a:r>
              <a:rPr lang="pt-BR" sz="3800" b="1">
                <a:solidFill>
                  <a:srgbClr val="CCECFF"/>
                </a:solidFill>
                <a:latin typeface="Arial" charset="0"/>
              </a:rPr>
              <a:t>“...Revesti-vos, pois, como eleitos de Deus, Santos e amados, de ternos afetos de misericórdia, de benignidade, humildade, mansidão, longanimidade; </a:t>
            </a:r>
            <a:r>
              <a:rPr lang="pt-BR" sz="3800" b="1">
                <a:solidFill>
                  <a:srgbClr val="FFFF00"/>
                </a:solidFill>
                <a:latin typeface="Arial" charset="0"/>
              </a:rPr>
              <a:t>SUPORTANDO-VOS</a:t>
            </a:r>
            <a:r>
              <a:rPr lang="pt-BR" sz="3800" b="1">
                <a:solidFill>
                  <a:srgbClr val="CCECFF"/>
                </a:solidFill>
                <a:latin typeface="Arial" charset="0"/>
              </a:rPr>
              <a:t> uns aos outros, e perdoando-vos uns aos outros, se alguém tiver queixa contra o outro; ... Revesti-vos de </a:t>
            </a:r>
            <a:r>
              <a:rPr lang="pt-BR" sz="3800" b="1">
                <a:solidFill>
                  <a:srgbClr val="FF0000"/>
                </a:solidFill>
                <a:latin typeface="Arial" charset="0"/>
              </a:rPr>
              <a:t>AMOR</a:t>
            </a:r>
            <a:r>
              <a:rPr lang="pt-BR" sz="3800" b="1">
                <a:solidFill>
                  <a:srgbClr val="CCECFF"/>
                </a:solidFill>
                <a:latin typeface="Arial" charset="0"/>
              </a:rPr>
              <a:t>, que é o </a:t>
            </a:r>
            <a:r>
              <a:rPr lang="pt-BR" sz="3800" b="1">
                <a:solidFill>
                  <a:srgbClr val="66FF33"/>
                </a:solidFill>
                <a:latin typeface="Arial" charset="0"/>
              </a:rPr>
              <a:t>VÍNCULO DA PERFEIÇÃO</a:t>
            </a:r>
            <a:r>
              <a:rPr lang="pt-BR" sz="3800" b="1">
                <a:solidFill>
                  <a:srgbClr val="CCECFF"/>
                </a:solidFill>
                <a:latin typeface="Arial" charset="0"/>
              </a:rPr>
              <a:t>.” </a:t>
            </a:r>
            <a:r>
              <a:rPr lang="pt-BR" sz="3800">
                <a:solidFill>
                  <a:srgbClr val="CCECFF"/>
                </a:solidFill>
                <a:latin typeface="Arial" charset="0"/>
              </a:rPr>
              <a:t>Col. 3:12-14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Z027">
            <a:extLst>
              <a:ext uri="{FF2B5EF4-FFF2-40B4-BE49-F238E27FC236}">
                <a16:creationId xmlns:a16="http://schemas.microsoft.com/office/drawing/2014/main" id="{98820AE8-2418-4B04-953C-140BCC770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497D81D3-375A-4BEA-80F8-47A5F3A24392}"/>
              </a:ext>
            </a:extLst>
          </p:cNvPr>
          <p:cNvSpPr txBox="1">
            <a:spLocks noChangeArrowheads="1"/>
          </p:cNvSpPr>
          <p:nvPr/>
        </p:nvSpPr>
        <p:spPr bwMode="auto">
          <a:xfrm>
            <a:off x="4038600" y="381000"/>
            <a:ext cx="5638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10600" b="1">
                <a:solidFill>
                  <a:srgbClr val="FF5353"/>
                </a:solidFill>
              </a:rPr>
              <a:t>QUEDA</a:t>
            </a:r>
          </a:p>
        </p:txBody>
      </p:sp>
      <p:sp>
        <p:nvSpPr>
          <p:cNvPr id="39941" name="Text Box 5">
            <a:extLst>
              <a:ext uri="{FF2B5EF4-FFF2-40B4-BE49-F238E27FC236}">
                <a16:creationId xmlns:a16="http://schemas.microsoft.com/office/drawing/2014/main" id="{F8D5911A-290F-43A2-A92A-8C1F1CDDB3CB}"/>
              </a:ext>
            </a:extLst>
          </p:cNvPr>
          <p:cNvSpPr txBox="1">
            <a:spLocks noChangeArrowheads="1"/>
          </p:cNvSpPr>
          <p:nvPr/>
        </p:nvSpPr>
        <p:spPr bwMode="auto">
          <a:xfrm>
            <a:off x="4114800" y="2133600"/>
            <a:ext cx="5029200" cy="5459413"/>
          </a:xfrm>
          <a:prstGeom prst="rect">
            <a:avLst/>
          </a:prstGeom>
          <a:noFill/>
          <a:ln w="9525">
            <a:noFill/>
            <a:miter lim="800000"/>
            <a:headEnd/>
            <a:tailEnd/>
          </a:ln>
          <a:effectLst/>
        </p:spPr>
        <p:txBody>
          <a:bodyPr>
            <a:spAutoFit/>
          </a:bodyPr>
          <a:lstStyle/>
          <a:p>
            <a:pPr algn="ctr">
              <a:lnSpc>
                <a:spcPct val="180000"/>
              </a:lnSpc>
              <a:spcBef>
                <a:spcPct val="50000"/>
              </a:spcBef>
              <a:defRPr/>
            </a:pPr>
            <a:r>
              <a:rPr lang="pt-BR" sz="3200" b="1">
                <a:effectLst>
                  <a:outerShdw blurRad="38100" dist="38100" dir="2700000" algn="tl">
                    <a:srgbClr val="000000"/>
                  </a:outerShdw>
                </a:effectLst>
                <a:latin typeface="Arial" charset="0"/>
              </a:rPr>
              <a:t>RESULTADOS</a:t>
            </a:r>
          </a:p>
          <a:p>
            <a:pPr>
              <a:lnSpc>
                <a:spcPct val="180000"/>
              </a:lnSpc>
              <a:spcBef>
                <a:spcPct val="50000"/>
              </a:spcBef>
              <a:buFontTx/>
              <a:buChar char="•"/>
              <a:defRPr/>
            </a:pPr>
            <a:r>
              <a:rPr lang="pt-BR" sz="3200" b="1">
                <a:effectLst>
                  <a:outerShdw blurRad="38100" dist="38100" dir="2700000" algn="tl">
                    <a:srgbClr val="000000"/>
                  </a:outerShdw>
                </a:effectLst>
                <a:latin typeface="Arial" charset="0"/>
              </a:rPr>
              <a:t>Rom. 5:12 </a:t>
            </a:r>
          </a:p>
          <a:p>
            <a:pPr>
              <a:lnSpc>
                <a:spcPct val="180000"/>
              </a:lnSpc>
              <a:spcBef>
                <a:spcPct val="50000"/>
              </a:spcBef>
              <a:buFontTx/>
              <a:buChar char="•"/>
              <a:defRPr/>
            </a:pPr>
            <a:r>
              <a:rPr lang="pt-BR" sz="3200" b="1">
                <a:effectLst>
                  <a:outerShdw blurRad="38100" dist="38100" dir="2700000" algn="tl">
                    <a:srgbClr val="000000"/>
                  </a:outerShdw>
                </a:effectLst>
                <a:latin typeface="Arial" charset="0"/>
              </a:rPr>
              <a:t> Sal. 51:5</a:t>
            </a:r>
          </a:p>
          <a:p>
            <a:pPr>
              <a:lnSpc>
                <a:spcPct val="180000"/>
              </a:lnSpc>
              <a:spcBef>
                <a:spcPct val="50000"/>
              </a:spcBef>
              <a:buFontTx/>
              <a:buChar char="•"/>
              <a:defRPr/>
            </a:pPr>
            <a:r>
              <a:rPr lang="pt-BR" sz="3200" b="1">
                <a:effectLst>
                  <a:outerShdw blurRad="38100" dist="38100" dir="2700000" algn="tl">
                    <a:srgbClr val="000000"/>
                  </a:outerShdw>
                </a:effectLst>
                <a:latin typeface="Arial" charset="0"/>
              </a:rPr>
              <a:t> Col. 3:5-9; Gál. 5:16-21</a:t>
            </a:r>
          </a:p>
          <a:p>
            <a:pPr>
              <a:lnSpc>
                <a:spcPct val="180000"/>
              </a:lnSpc>
              <a:spcBef>
                <a:spcPct val="50000"/>
              </a:spcBef>
              <a:defRPr/>
            </a:pPr>
            <a:endParaRPr lang="pt-BR" sz="32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iterate type="lt">
                                    <p:tmPct val="100000"/>
                                  </p:iterate>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750" fill="hold"/>
                                        <p:tgtEl>
                                          <p:spTgt spid="39940"/>
                                        </p:tgtEl>
                                        <p:attrNameLst>
                                          <p:attrName>ppt_x</p:attrName>
                                        </p:attrNameLst>
                                      </p:cBhvr>
                                      <p:tavLst>
                                        <p:tav tm="0">
                                          <p:val>
                                            <p:strVal val="#ppt_x"/>
                                          </p:val>
                                        </p:tav>
                                        <p:tav tm="100000">
                                          <p:val>
                                            <p:strVal val="#ppt_x"/>
                                          </p:val>
                                        </p:tav>
                                      </p:tavLst>
                                    </p:anim>
                                    <p:anim calcmode="lin" valueType="num">
                                      <p:cBhvr additive="base">
                                        <p:cTn id="8" dur="750" fill="hold"/>
                                        <p:tgtEl>
                                          <p:spTgt spid="399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1">
                                            <p:txEl>
                                              <p:pRg st="0" end="0"/>
                                            </p:txEl>
                                          </p:spTgt>
                                        </p:tgtEl>
                                        <p:attrNameLst>
                                          <p:attrName>style.visibility</p:attrName>
                                        </p:attrNameLst>
                                      </p:cBhvr>
                                      <p:to>
                                        <p:strVal val="visible"/>
                                      </p:to>
                                    </p:set>
                                    <p:anim calcmode="lin" valueType="num">
                                      <p:cBhvr additive="base">
                                        <p:cTn id="13" dur="500" fill="hold"/>
                                        <p:tgtEl>
                                          <p:spTgt spid="3994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41">
                                            <p:txEl>
                                              <p:pRg st="1" end="1"/>
                                            </p:txEl>
                                          </p:spTgt>
                                        </p:tgtEl>
                                        <p:attrNameLst>
                                          <p:attrName>style.visibility</p:attrName>
                                        </p:attrNameLst>
                                      </p:cBhvr>
                                      <p:to>
                                        <p:strVal val="visible"/>
                                      </p:to>
                                    </p:set>
                                    <p:anim calcmode="lin" valueType="num">
                                      <p:cBhvr additive="base">
                                        <p:cTn id="19" dur="500" fill="hold"/>
                                        <p:tgtEl>
                                          <p:spTgt spid="3994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941">
                                            <p:txEl>
                                              <p:pRg st="2" end="2"/>
                                            </p:txEl>
                                          </p:spTgt>
                                        </p:tgtEl>
                                        <p:attrNameLst>
                                          <p:attrName>style.visibility</p:attrName>
                                        </p:attrNameLst>
                                      </p:cBhvr>
                                      <p:to>
                                        <p:strVal val="visible"/>
                                      </p:to>
                                    </p:set>
                                    <p:anim calcmode="lin" valueType="num">
                                      <p:cBhvr additive="base">
                                        <p:cTn id="25" dur="500" fill="hold"/>
                                        <p:tgtEl>
                                          <p:spTgt spid="3994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9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9941">
                                            <p:txEl>
                                              <p:pRg st="3" end="3"/>
                                            </p:txEl>
                                          </p:spTgt>
                                        </p:tgtEl>
                                        <p:attrNameLst>
                                          <p:attrName>style.visibility</p:attrName>
                                        </p:attrNameLst>
                                      </p:cBhvr>
                                      <p:to>
                                        <p:strVal val="visible"/>
                                      </p:to>
                                    </p:set>
                                    <p:anim calcmode="lin" valueType="num">
                                      <p:cBhvr additive="base">
                                        <p:cTn id="31" dur="500" fill="hold"/>
                                        <p:tgtEl>
                                          <p:spTgt spid="3994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94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EDD623F8-2D50-489B-9FE7-C4AC0406D8B6}"/>
              </a:ext>
            </a:extLst>
          </p:cNvPr>
          <p:cNvSpPr>
            <a:spLocks noGrp="1" noChangeArrowheads="1"/>
          </p:cNvSpPr>
          <p:nvPr>
            <p:ph type="body" idx="1"/>
          </p:nvPr>
        </p:nvSpPr>
        <p:spPr>
          <a:xfrm>
            <a:off x="304800" y="381000"/>
            <a:ext cx="8458200" cy="6019800"/>
          </a:xfrm>
          <a:effectLst>
            <a:outerShdw dist="35921" dir="2700000" algn="ctr" rotWithShape="0">
              <a:schemeClr val="bg1"/>
            </a:outerShdw>
          </a:effectLst>
        </p:spPr>
        <p:txBody>
          <a:bodyPr/>
          <a:lstStyle/>
          <a:p>
            <a:pPr>
              <a:buClr>
                <a:srgbClr val="FFFFFF"/>
              </a:buClr>
              <a:buSzPct val="110000"/>
              <a:buFont typeface="Monotype Sorts" pitchFamily="2" charset="2"/>
              <a:buNone/>
              <a:defRPr/>
            </a:pPr>
            <a:r>
              <a:rPr lang="pt-BR" sz="4000" b="1">
                <a:solidFill>
                  <a:srgbClr val="FFFFFF"/>
                </a:solidFill>
                <a:latin typeface="Comic Sans MS" pitchFamily="66" charset="0"/>
              </a:rPr>
              <a:t>	“...Foi-lhe (a Adão) mostrado, que a degenerescência </a:t>
            </a:r>
            <a:r>
              <a:rPr lang="pt-BR" sz="4000" b="1">
                <a:solidFill>
                  <a:srgbClr val="66FF33"/>
                </a:solidFill>
                <a:latin typeface="Comic Sans MS" pitchFamily="66" charset="0"/>
              </a:rPr>
              <a:t>moral</a:t>
            </a:r>
            <a:r>
              <a:rPr lang="pt-BR" sz="4000" b="1">
                <a:solidFill>
                  <a:srgbClr val="FFFFFF"/>
                </a:solidFill>
                <a:latin typeface="Comic Sans MS" pitchFamily="66" charset="0"/>
              </a:rPr>
              <a:t>,</a:t>
            </a:r>
            <a:r>
              <a:rPr lang="pt-BR" sz="4000" b="1">
                <a:solidFill>
                  <a:srgbClr val="FF9900"/>
                </a:solidFill>
                <a:latin typeface="Comic Sans MS" pitchFamily="66" charset="0"/>
              </a:rPr>
              <a:t>mental</a:t>
            </a:r>
            <a:r>
              <a:rPr lang="pt-BR" sz="4000" b="1">
                <a:solidFill>
                  <a:srgbClr val="FFFFFF"/>
                </a:solidFill>
                <a:latin typeface="Comic Sans MS" pitchFamily="66" charset="0"/>
              </a:rPr>
              <a:t> e </a:t>
            </a:r>
            <a:r>
              <a:rPr lang="pt-BR" sz="4000" b="1">
                <a:solidFill>
                  <a:srgbClr val="FEC0EE"/>
                </a:solidFill>
                <a:latin typeface="Comic Sans MS" pitchFamily="66" charset="0"/>
              </a:rPr>
              <a:t>física</a:t>
            </a:r>
            <a:r>
              <a:rPr lang="pt-BR" sz="4000" b="1">
                <a:solidFill>
                  <a:srgbClr val="FFFFFF"/>
                </a:solidFill>
                <a:latin typeface="Comic Sans MS" pitchFamily="66" charset="0"/>
              </a:rPr>
              <a:t> seria para a raça o </a:t>
            </a:r>
          </a:p>
          <a:p>
            <a:pPr algn="ctr">
              <a:buClr>
                <a:srgbClr val="FFFFFF"/>
              </a:buClr>
              <a:buSzPct val="110000"/>
              <a:buFont typeface="Monotype Sorts" pitchFamily="2" charset="2"/>
              <a:buNone/>
              <a:defRPr/>
            </a:pPr>
            <a:r>
              <a:rPr lang="pt-BR" sz="4800" b="1">
                <a:solidFill>
                  <a:srgbClr val="FF9900"/>
                </a:solidFill>
                <a:latin typeface="Comic Sans MS" pitchFamily="66" charset="0"/>
              </a:rPr>
              <a:t>RESULTADO</a:t>
            </a:r>
            <a:r>
              <a:rPr lang="pt-BR" sz="4000" b="1">
                <a:solidFill>
                  <a:srgbClr val="FFFFFF"/>
                </a:solidFill>
                <a:latin typeface="Comic Sans MS" pitchFamily="66" charset="0"/>
              </a:rPr>
              <a:t> </a:t>
            </a:r>
          </a:p>
          <a:p>
            <a:pPr>
              <a:buClr>
                <a:srgbClr val="FFFFFF"/>
              </a:buClr>
              <a:buSzPct val="110000"/>
              <a:buFont typeface="Monotype Sorts" pitchFamily="2" charset="2"/>
              <a:buNone/>
              <a:defRPr/>
            </a:pPr>
            <a:r>
              <a:rPr lang="pt-BR" sz="4000" b="1">
                <a:solidFill>
                  <a:srgbClr val="FFFFFF"/>
                </a:solidFill>
                <a:latin typeface="Comic Sans MS" pitchFamily="66" charset="0"/>
              </a:rPr>
              <a:t>	da transgressão, até que o mundo se encheria com a miséria humana de toda a espécie.” H.R., 49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1428DA-62AF-49BE-9066-72CCEB243DC7}"/>
              </a:ext>
            </a:extLst>
          </p:cNvPr>
          <p:cNvSpPr>
            <a:spLocks noGrp="1" noChangeArrowheads="1"/>
          </p:cNvSpPr>
          <p:nvPr>
            <p:ph type="body" sz="half" idx="1"/>
          </p:nvPr>
        </p:nvSpPr>
        <p:spPr>
          <a:xfrm>
            <a:off x="381000" y="1828800"/>
            <a:ext cx="4495800" cy="4876800"/>
          </a:xfrm>
          <a:effectLst>
            <a:outerShdw dist="35921" dir="2700000" algn="ctr" rotWithShape="0">
              <a:schemeClr val="bg1"/>
            </a:outerShdw>
          </a:effectLst>
        </p:spPr>
        <p:txBody>
          <a:bodyPr/>
          <a:lstStyle/>
          <a:p>
            <a:pPr>
              <a:lnSpc>
                <a:spcPct val="80000"/>
              </a:lnSpc>
              <a:buClr>
                <a:srgbClr val="FF9900"/>
              </a:buClr>
              <a:buFont typeface="Webdings" pitchFamily="18" charset="2"/>
              <a:buBlip>
                <a:blip r:embed="rId2"/>
              </a:buBlip>
              <a:defRPr/>
            </a:pPr>
            <a:r>
              <a:rPr lang="pt-BR" sz="2600" b="1">
                <a:solidFill>
                  <a:srgbClr val="FFFFFF"/>
                </a:solidFill>
                <a:latin typeface="Arial" charset="0"/>
              </a:rPr>
              <a:t>sensualidade </a:t>
            </a:r>
          </a:p>
          <a:p>
            <a:pPr>
              <a:lnSpc>
                <a:spcPct val="80000"/>
              </a:lnSpc>
              <a:buClr>
                <a:srgbClr val="FF9900"/>
              </a:buClr>
              <a:buFont typeface="Webdings" pitchFamily="18" charset="2"/>
              <a:buBlip>
                <a:blip r:embed="rId2"/>
              </a:buBlip>
              <a:defRPr/>
            </a:pPr>
            <a:r>
              <a:rPr lang="pt-BR" sz="2600" b="1">
                <a:solidFill>
                  <a:srgbClr val="FFFFFF"/>
                </a:solidFill>
                <a:latin typeface="Arial" charset="0"/>
              </a:rPr>
              <a:t>adultério, prostituição</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idolatria</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avareza,</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feitiçarias,</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maledicência, mentira</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inimizades,</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ciúmes, iras</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discórdias, dissensões</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facções, invejas</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linguagem obscena</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bebedices</a:t>
            </a:r>
          </a:p>
          <a:p>
            <a:pPr>
              <a:lnSpc>
                <a:spcPct val="70000"/>
              </a:lnSpc>
              <a:buClr>
                <a:srgbClr val="FF9900"/>
              </a:buClr>
              <a:buFont typeface="Webdings" pitchFamily="18" charset="2"/>
              <a:buBlip>
                <a:blip r:embed="rId2"/>
              </a:buBlip>
              <a:defRPr/>
            </a:pPr>
            <a:r>
              <a:rPr lang="pt-BR" sz="2600" b="1">
                <a:solidFill>
                  <a:srgbClr val="FFFFFF"/>
                </a:solidFill>
                <a:latin typeface="Arial" charset="0"/>
              </a:rPr>
              <a:t>glutonarias</a:t>
            </a:r>
          </a:p>
        </p:txBody>
      </p:sp>
      <p:sp>
        <p:nvSpPr>
          <p:cNvPr id="7172" name="Rectangle 4">
            <a:extLst>
              <a:ext uri="{FF2B5EF4-FFF2-40B4-BE49-F238E27FC236}">
                <a16:creationId xmlns:a16="http://schemas.microsoft.com/office/drawing/2014/main" id="{A13F9430-FEBA-4B94-86C8-6574585E90C2}"/>
              </a:ext>
            </a:extLst>
          </p:cNvPr>
          <p:cNvSpPr>
            <a:spLocks noGrp="1" noChangeArrowheads="1"/>
          </p:cNvSpPr>
          <p:nvPr>
            <p:ph type="body" sz="half" idx="2"/>
          </p:nvPr>
        </p:nvSpPr>
        <p:spPr>
          <a:xfrm>
            <a:off x="5029200" y="1981200"/>
            <a:ext cx="3962400" cy="4572000"/>
          </a:xfrm>
          <a:effectLst>
            <a:outerShdw dist="35921" dir="2700000" algn="ctr" rotWithShape="0">
              <a:schemeClr val="bg1"/>
            </a:outerShdw>
          </a:effectLst>
        </p:spPr>
        <p:txBody>
          <a:bodyPr/>
          <a:lstStyle/>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amor </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alegria</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bondade</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paz</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longanimidade</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fé</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mansidão</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temperança</a:t>
            </a:r>
          </a:p>
          <a:p>
            <a:pPr>
              <a:lnSpc>
                <a:spcPct val="80000"/>
              </a:lnSpc>
              <a:buClr>
                <a:srgbClr val="FF9900"/>
              </a:buClr>
              <a:buSzPct val="50000"/>
              <a:buFont typeface="Monotype Sorts" pitchFamily="2" charset="2"/>
              <a:buBlip>
                <a:blip r:embed="rId2"/>
              </a:buBlip>
              <a:defRPr/>
            </a:pPr>
            <a:r>
              <a:rPr lang="pt-BR" sz="3200" b="1">
                <a:solidFill>
                  <a:srgbClr val="FFFFFF"/>
                </a:solidFill>
                <a:latin typeface="Arial" charset="0"/>
              </a:rPr>
              <a:t>domínio próprio</a:t>
            </a:r>
          </a:p>
        </p:txBody>
      </p:sp>
      <p:sp>
        <p:nvSpPr>
          <p:cNvPr id="7173" name="Text Box 5">
            <a:extLst>
              <a:ext uri="{FF2B5EF4-FFF2-40B4-BE49-F238E27FC236}">
                <a16:creationId xmlns:a16="http://schemas.microsoft.com/office/drawing/2014/main" id="{F6924A14-5211-49DB-B875-D1815A84E085}"/>
              </a:ext>
            </a:extLst>
          </p:cNvPr>
          <p:cNvSpPr txBox="1">
            <a:spLocks noChangeArrowheads="1"/>
          </p:cNvSpPr>
          <p:nvPr/>
        </p:nvSpPr>
        <p:spPr bwMode="auto">
          <a:xfrm>
            <a:off x="-76200" y="455613"/>
            <a:ext cx="4648200" cy="763587"/>
          </a:xfrm>
          <a:prstGeom prst="rect">
            <a:avLst/>
          </a:prstGeom>
          <a:noFill/>
          <a:ln w="9525">
            <a:noFill/>
            <a:miter lim="800000"/>
            <a:headEnd/>
            <a:tailEnd/>
          </a:ln>
          <a:effectLst/>
        </p:spPr>
        <p:txBody>
          <a:bodyPr>
            <a:spAutoFit/>
          </a:bodyPr>
          <a:lstStyle/>
          <a:p>
            <a:pPr algn="ctr">
              <a:spcBef>
                <a:spcPct val="50000"/>
              </a:spcBef>
              <a:defRPr/>
            </a:pPr>
            <a:r>
              <a:rPr kumimoji="1" lang="pt-BR" sz="3200" b="1" u="sng">
                <a:solidFill>
                  <a:srgbClr val="FFFFFF"/>
                </a:solidFill>
                <a:effectLst>
                  <a:outerShdw blurRad="38100" dist="38100" dir="2700000" algn="tl">
                    <a:srgbClr val="000000"/>
                  </a:outerShdw>
                </a:effectLst>
                <a:latin typeface="Arial Black" pitchFamily="34" charset="0"/>
              </a:rPr>
              <a:t>Coração de Pedra</a:t>
            </a:r>
          </a:p>
          <a:p>
            <a:pPr algn="ctr">
              <a:lnSpc>
                <a:spcPct val="50000"/>
              </a:lnSpc>
              <a:spcBef>
                <a:spcPct val="50000"/>
              </a:spcBef>
              <a:defRPr/>
            </a:pPr>
            <a:r>
              <a:rPr kumimoji="1" lang="pt-BR" sz="1200">
                <a:solidFill>
                  <a:srgbClr val="FFFFFF"/>
                </a:solidFill>
                <a:effectLst>
                  <a:outerShdw blurRad="38100" dist="38100" dir="2700000" algn="tl">
                    <a:srgbClr val="000000"/>
                  </a:outerShdw>
                </a:effectLst>
                <a:latin typeface="Arial" charset="0"/>
              </a:rPr>
              <a:t>Gál. 5:19-21; Col. 3:8, 9 (Obras da Carne)</a:t>
            </a:r>
          </a:p>
        </p:txBody>
      </p:sp>
      <p:grpSp>
        <p:nvGrpSpPr>
          <p:cNvPr id="2" name="Group 15">
            <a:extLst>
              <a:ext uri="{FF2B5EF4-FFF2-40B4-BE49-F238E27FC236}">
                <a16:creationId xmlns:a16="http://schemas.microsoft.com/office/drawing/2014/main" id="{57997B5B-FD16-4EB0-A354-55A9922DAE5D}"/>
              </a:ext>
            </a:extLst>
          </p:cNvPr>
          <p:cNvGrpSpPr>
            <a:grpSpLocks/>
          </p:cNvGrpSpPr>
          <p:nvPr/>
        </p:nvGrpSpPr>
        <p:grpSpPr bwMode="auto">
          <a:xfrm>
            <a:off x="4343400" y="457200"/>
            <a:ext cx="4572000" cy="3276600"/>
            <a:chOff x="2736" y="288"/>
            <a:chExt cx="2880" cy="2064"/>
          </a:xfrm>
        </p:grpSpPr>
        <p:sp>
          <p:nvSpPr>
            <p:cNvPr id="7174" name="Text Box 6">
              <a:extLst>
                <a:ext uri="{FF2B5EF4-FFF2-40B4-BE49-F238E27FC236}">
                  <a16:creationId xmlns:a16="http://schemas.microsoft.com/office/drawing/2014/main" id="{EF2C48BF-A388-40FF-95D6-DBD1F1BA9628}"/>
                </a:ext>
              </a:extLst>
            </p:cNvPr>
            <p:cNvSpPr txBox="1">
              <a:spLocks noChangeArrowheads="1"/>
            </p:cNvSpPr>
            <p:nvPr/>
          </p:nvSpPr>
          <p:spPr bwMode="auto">
            <a:xfrm>
              <a:off x="2736" y="288"/>
              <a:ext cx="2880" cy="791"/>
            </a:xfrm>
            <a:prstGeom prst="rect">
              <a:avLst/>
            </a:prstGeom>
            <a:noFill/>
            <a:ln w="9525">
              <a:noFill/>
              <a:miter lim="800000"/>
              <a:headEnd/>
              <a:tailEnd/>
            </a:ln>
            <a:effectLst/>
          </p:spPr>
          <p:txBody>
            <a:bodyPr>
              <a:spAutoFit/>
            </a:bodyPr>
            <a:lstStyle/>
            <a:p>
              <a:pPr algn="ctr">
                <a:spcBef>
                  <a:spcPct val="20000"/>
                </a:spcBef>
                <a:buClr>
                  <a:srgbClr val="FF9900"/>
                </a:buClr>
                <a:buSzPct val="50000"/>
                <a:buFont typeface="Monotype Sorts" pitchFamily="2" charset="2"/>
                <a:buNone/>
                <a:defRPr/>
              </a:pPr>
              <a:r>
                <a:rPr kumimoji="1" lang="pt-BR" sz="3200" b="1" u="sng">
                  <a:solidFill>
                    <a:srgbClr val="FFFFFF"/>
                  </a:solidFill>
                  <a:effectLst>
                    <a:outerShdw blurRad="38100" dist="38100" dir="2700000" algn="tl">
                      <a:srgbClr val="000000"/>
                    </a:outerShdw>
                  </a:effectLst>
                  <a:latin typeface="Arial Black" pitchFamily="34" charset="0"/>
                </a:rPr>
                <a:t>Coração de Carne</a:t>
              </a:r>
            </a:p>
            <a:p>
              <a:pPr algn="ctr">
                <a:spcBef>
                  <a:spcPct val="20000"/>
                </a:spcBef>
                <a:buClr>
                  <a:srgbClr val="FF9900"/>
                </a:buClr>
                <a:buSzPct val="50000"/>
                <a:buFont typeface="Monotype Sorts" pitchFamily="2" charset="2"/>
                <a:buNone/>
                <a:defRPr/>
              </a:pPr>
              <a:r>
                <a:rPr kumimoji="1" lang="pt-BR" sz="1200">
                  <a:solidFill>
                    <a:srgbClr val="FFFFFF"/>
                  </a:solidFill>
                  <a:effectLst>
                    <a:outerShdw blurRad="38100" dist="38100" dir="2700000" algn="tl">
                      <a:srgbClr val="000000"/>
                    </a:outerShdw>
                  </a:effectLst>
                  <a:latin typeface="Arial" charset="0"/>
                </a:rPr>
                <a:t>Gál. 5:22 e 23 (Fruto do Espírito)</a:t>
              </a:r>
            </a:p>
            <a:p>
              <a:pPr>
                <a:spcBef>
                  <a:spcPct val="50000"/>
                </a:spcBef>
                <a:defRPr/>
              </a:pPr>
              <a:endParaRPr lang="pt-BR" sz="2000">
                <a:latin typeface="Arial" charset="0"/>
              </a:endParaRPr>
            </a:p>
          </p:txBody>
        </p:sp>
        <p:pic>
          <p:nvPicPr>
            <p:cNvPr id="17416" name="Picture 10" descr="Alegria no Ceu 2">
              <a:extLst>
                <a:ext uri="{FF2B5EF4-FFF2-40B4-BE49-F238E27FC236}">
                  <a16:creationId xmlns:a16="http://schemas.microsoft.com/office/drawing/2014/main" id="{A3945474-C921-4A93-A8D8-8A9918F80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31" t="28282" b="15152"/>
            <a:stretch>
              <a:fillRect/>
            </a:stretch>
          </p:blipFill>
          <p:spPr bwMode="auto">
            <a:xfrm>
              <a:off x="4656" y="1680"/>
              <a:ext cx="8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4" name="Picture 14" descr="Judas money betray Jesus">
            <a:extLst>
              <a:ext uri="{FF2B5EF4-FFF2-40B4-BE49-F238E27FC236}">
                <a16:creationId xmlns:a16="http://schemas.microsoft.com/office/drawing/2014/main" id="{268531EB-5D02-428A-B8A4-C3B080ECF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4737" b="12595"/>
          <a:stretch>
            <a:fillRect/>
          </a:stretch>
        </p:blipFill>
        <p:spPr bwMode="auto">
          <a:xfrm>
            <a:off x="3048000" y="2676525"/>
            <a:ext cx="990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0">
                                            <p:txEl>
                                              <p:pRg st="6" end="6"/>
                                            </p:txEl>
                                          </p:spTgt>
                                        </p:tgtEl>
                                        <p:attrNameLst>
                                          <p:attrName>style.visibility</p:attrName>
                                        </p:attrNameLst>
                                      </p:cBhvr>
                                      <p:to>
                                        <p:strVal val="visible"/>
                                      </p:to>
                                    </p:set>
                                    <p:anim calcmode="lin" valueType="num">
                                      <p:cBhvr additive="base">
                                        <p:cTn id="43" dur="500" fill="hold"/>
                                        <p:tgtEl>
                                          <p:spTgt spid="717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0">
                                            <p:txEl>
                                              <p:pRg st="7" end="7"/>
                                            </p:txEl>
                                          </p:spTgt>
                                        </p:tgtEl>
                                        <p:attrNameLst>
                                          <p:attrName>style.visibility</p:attrName>
                                        </p:attrNameLst>
                                      </p:cBhvr>
                                      <p:to>
                                        <p:strVal val="visible"/>
                                      </p:to>
                                    </p:set>
                                    <p:anim calcmode="lin" valueType="num">
                                      <p:cBhvr additive="base">
                                        <p:cTn id="49" dur="500" fill="hold"/>
                                        <p:tgtEl>
                                          <p:spTgt spid="717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0">
                                            <p:txEl>
                                              <p:pRg st="8" end="8"/>
                                            </p:txEl>
                                          </p:spTgt>
                                        </p:tgtEl>
                                        <p:attrNameLst>
                                          <p:attrName>style.visibility</p:attrName>
                                        </p:attrNameLst>
                                      </p:cBhvr>
                                      <p:to>
                                        <p:strVal val="visible"/>
                                      </p:to>
                                    </p:set>
                                    <p:anim calcmode="lin" valueType="num">
                                      <p:cBhvr additive="base">
                                        <p:cTn id="55" dur="500" fill="hold"/>
                                        <p:tgtEl>
                                          <p:spTgt spid="717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0">
                                            <p:txEl>
                                              <p:pRg st="9" end="9"/>
                                            </p:txEl>
                                          </p:spTgt>
                                        </p:tgtEl>
                                        <p:attrNameLst>
                                          <p:attrName>style.visibility</p:attrName>
                                        </p:attrNameLst>
                                      </p:cBhvr>
                                      <p:to>
                                        <p:strVal val="visible"/>
                                      </p:to>
                                    </p:set>
                                    <p:anim calcmode="lin" valueType="num">
                                      <p:cBhvr additive="base">
                                        <p:cTn id="61" dur="500" fill="hold"/>
                                        <p:tgtEl>
                                          <p:spTgt spid="7170">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17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70">
                                            <p:txEl>
                                              <p:pRg st="10" end="10"/>
                                            </p:txEl>
                                          </p:spTgt>
                                        </p:tgtEl>
                                        <p:attrNameLst>
                                          <p:attrName>style.visibility</p:attrName>
                                        </p:attrNameLst>
                                      </p:cBhvr>
                                      <p:to>
                                        <p:strVal val="visible"/>
                                      </p:to>
                                    </p:set>
                                    <p:anim calcmode="lin" valueType="num">
                                      <p:cBhvr additive="base">
                                        <p:cTn id="67" dur="500" fill="hold"/>
                                        <p:tgtEl>
                                          <p:spTgt spid="7170">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17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170">
                                            <p:txEl>
                                              <p:pRg st="11" end="11"/>
                                            </p:txEl>
                                          </p:spTgt>
                                        </p:tgtEl>
                                        <p:attrNameLst>
                                          <p:attrName>style.visibility</p:attrName>
                                        </p:attrNameLst>
                                      </p:cBhvr>
                                      <p:to>
                                        <p:strVal val="visible"/>
                                      </p:to>
                                    </p:set>
                                    <p:anim calcmode="lin" valueType="num">
                                      <p:cBhvr additive="base">
                                        <p:cTn id="73" dur="500" fill="hold"/>
                                        <p:tgtEl>
                                          <p:spTgt spid="7170">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17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170">
                                            <p:txEl>
                                              <p:pRg st="12" end="12"/>
                                            </p:txEl>
                                          </p:spTgt>
                                        </p:tgtEl>
                                        <p:attrNameLst>
                                          <p:attrName>style.visibility</p:attrName>
                                        </p:attrNameLst>
                                      </p:cBhvr>
                                      <p:to>
                                        <p:strVal val="visible"/>
                                      </p:to>
                                    </p:set>
                                    <p:anim calcmode="lin" valueType="num">
                                      <p:cBhvr additive="base">
                                        <p:cTn id="79" dur="500" fill="hold"/>
                                        <p:tgtEl>
                                          <p:spTgt spid="7170">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17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1+#ppt_w/2"/>
                                          </p:val>
                                        </p:tav>
                                        <p:tav tm="100000">
                                          <p:val>
                                            <p:strVal val="#ppt_x"/>
                                          </p:val>
                                        </p:tav>
                                      </p:tavLst>
                                    </p:anim>
                                    <p:anim calcmode="lin" valueType="num">
                                      <p:cBhvr additive="base">
                                        <p:cTn id="8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172">
                                            <p:txEl>
                                              <p:pRg st="0" end="0"/>
                                            </p:txEl>
                                          </p:spTgt>
                                        </p:tgtEl>
                                        <p:attrNameLst>
                                          <p:attrName>style.visibility</p:attrName>
                                        </p:attrNameLst>
                                      </p:cBhvr>
                                      <p:to>
                                        <p:strVal val="visible"/>
                                      </p:to>
                                    </p:set>
                                    <p:anim calcmode="lin" valueType="num">
                                      <p:cBhvr additive="base">
                                        <p:cTn id="91"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172">
                                            <p:txEl>
                                              <p:pRg st="1" end="1"/>
                                            </p:txEl>
                                          </p:spTgt>
                                        </p:tgtEl>
                                        <p:attrNameLst>
                                          <p:attrName>style.visibility</p:attrName>
                                        </p:attrNameLst>
                                      </p:cBhvr>
                                      <p:to>
                                        <p:strVal val="visible"/>
                                      </p:to>
                                    </p:set>
                                    <p:anim calcmode="lin" valueType="num">
                                      <p:cBhvr additive="base">
                                        <p:cTn id="97"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72">
                                            <p:txEl>
                                              <p:pRg st="2" end="2"/>
                                            </p:txEl>
                                          </p:spTgt>
                                        </p:tgtEl>
                                        <p:attrNameLst>
                                          <p:attrName>style.visibility</p:attrName>
                                        </p:attrNameLst>
                                      </p:cBhvr>
                                      <p:to>
                                        <p:strVal val="visible"/>
                                      </p:to>
                                    </p:set>
                                    <p:anim calcmode="lin" valueType="num">
                                      <p:cBhvr additive="base">
                                        <p:cTn id="103"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172">
                                            <p:txEl>
                                              <p:pRg st="3" end="3"/>
                                            </p:txEl>
                                          </p:spTgt>
                                        </p:tgtEl>
                                        <p:attrNameLst>
                                          <p:attrName>style.visibility</p:attrName>
                                        </p:attrNameLst>
                                      </p:cBhvr>
                                      <p:to>
                                        <p:strVal val="visible"/>
                                      </p:to>
                                    </p:set>
                                    <p:anim calcmode="lin" valueType="num">
                                      <p:cBhvr additive="base">
                                        <p:cTn id="109"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172">
                                            <p:txEl>
                                              <p:pRg st="4" end="4"/>
                                            </p:txEl>
                                          </p:spTgt>
                                        </p:tgtEl>
                                        <p:attrNameLst>
                                          <p:attrName>style.visibility</p:attrName>
                                        </p:attrNameLst>
                                      </p:cBhvr>
                                      <p:to>
                                        <p:strVal val="visible"/>
                                      </p:to>
                                    </p:set>
                                    <p:anim calcmode="lin" valueType="num">
                                      <p:cBhvr additive="base">
                                        <p:cTn id="115" dur="5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1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172">
                                            <p:txEl>
                                              <p:pRg st="5" end="5"/>
                                            </p:txEl>
                                          </p:spTgt>
                                        </p:tgtEl>
                                        <p:attrNameLst>
                                          <p:attrName>style.visibility</p:attrName>
                                        </p:attrNameLst>
                                      </p:cBhvr>
                                      <p:to>
                                        <p:strVal val="visible"/>
                                      </p:to>
                                    </p:set>
                                    <p:anim calcmode="lin" valueType="num">
                                      <p:cBhvr additive="base">
                                        <p:cTn id="121" dur="500" fill="hold"/>
                                        <p:tgtEl>
                                          <p:spTgt spid="7172">
                                            <p:txEl>
                                              <p:pRg st="5" end="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17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172">
                                            <p:txEl>
                                              <p:pRg st="6" end="6"/>
                                            </p:txEl>
                                          </p:spTgt>
                                        </p:tgtEl>
                                        <p:attrNameLst>
                                          <p:attrName>style.visibility</p:attrName>
                                        </p:attrNameLst>
                                      </p:cBhvr>
                                      <p:to>
                                        <p:strVal val="visible"/>
                                      </p:to>
                                    </p:set>
                                    <p:anim calcmode="lin" valueType="num">
                                      <p:cBhvr additive="base">
                                        <p:cTn id="127" dur="500" fill="hold"/>
                                        <p:tgtEl>
                                          <p:spTgt spid="7172">
                                            <p:txEl>
                                              <p:pRg st="6" end="6"/>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17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172">
                                            <p:txEl>
                                              <p:pRg st="7" end="7"/>
                                            </p:txEl>
                                          </p:spTgt>
                                        </p:tgtEl>
                                        <p:attrNameLst>
                                          <p:attrName>style.visibility</p:attrName>
                                        </p:attrNameLst>
                                      </p:cBhvr>
                                      <p:to>
                                        <p:strVal val="visible"/>
                                      </p:to>
                                    </p:set>
                                    <p:anim calcmode="lin" valueType="num">
                                      <p:cBhvr additive="base">
                                        <p:cTn id="133" dur="500" fill="hold"/>
                                        <p:tgtEl>
                                          <p:spTgt spid="7172">
                                            <p:txEl>
                                              <p:pRg st="7" end="7"/>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17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172">
                                            <p:txEl>
                                              <p:pRg st="8" end="8"/>
                                            </p:txEl>
                                          </p:spTgt>
                                        </p:tgtEl>
                                        <p:attrNameLst>
                                          <p:attrName>style.visibility</p:attrName>
                                        </p:attrNameLst>
                                      </p:cBhvr>
                                      <p:to>
                                        <p:strVal val="visible"/>
                                      </p:to>
                                    </p:set>
                                    <p:anim calcmode="lin" valueType="num">
                                      <p:cBhvr additive="base">
                                        <p:cTn id="139" dur="500" fill="hold"/>
                                        <p:tgtEl>
                                          <p:spTgt spid="7172">
                                            <p:txEl>
                                              <p:pRg st="8" end="8"/>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17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5" autoUpdateAnimBg="0"/>
      <p:bldP spid="7172"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2F73B9B-018F-4694-AB91-E2BEB7F3256A}"/>
              </a:ext>
            </a:extLst>
          </p:cNvPr>
          <p:cNvGrpSpPr>
            <a:grpSpLocks/>
          </p:cNvGrpSpPr>
          <p:nvPr/>
        </p:nvGrpSpPr>
        <p:grpSpPr bwMode="auto">
          <a:xfrm>
            <a:off x="4800600" y="5484813"/>
            <a:ext cx="2133600" cy="763587"/>
            <a:chOff x="3024" y="3455"/>
            <a:chExt cx="1344" cy="481"/>
          </a:xfrm>
        </p:grpSpPr>
        <p:sp>
          <p:nvSpPr>
            <p:cNvPr id="18474" name="Line 3">
              <a:extLst>
                <a:ext uri="{FF2B5EF4-FFF2-40B4-BE49-F238E27FC236}">
                  <a16:creationId xmlns:a16="http://schemas.microsoft.com/office/drawing/2014/main" id="{FB11F07A-9114-40C0-91BF-F5E6133F1751}"/>
                </a:ext>
              </a:extLst>
            </p:cNvPr>
            <p:cNvSpPr>
              <a:spLocks noChangeShapeType="1"/>
            </p:cNvSpPr>
            <p:nvPr/>
          </p:nvSpPr>
          <p:spPr bwMode="auto">
            <a:xfrm>
              <a:off x="3024" y="3744"/>
              <a:ext cx="1344" cy="0"/>
            </a:xfrm>
            <a:prstGeom prst="line">
              <a:avLst/>
            </a:prstGeom>
            <a:noFill/>
            <a:ln w="1270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68612" name="Text Box 4">
              <a:extLst>
                <a:ext uri="{FF2B5EF4-FFF2-40B4-BE49-F238E27FC236}">
                  <a16:creationId xmlns:a16="http://schemas.microsoft.com/office/drawing/2014/main" id="{98672D0F-60C0-4CED-AE80-79DF50E6BD9D}"/>
                </a:ext>
              </a:extLst>
            </p:cNvPr>
            <p:cNvSpPr txBox="1">
              <a:spLocks noChangeArrowheads="1"/>
            </p:cNvSpPr>
            <p:nvPr/>
          </p:nvSpPr>
          <p:spPr bwMode="auto">
            <a:xfrm>
              <a:off x="3100" y="3455"/>
              <a:ext cx="1098" cy="481"/>
            </a:xfrm>
            <a:prstGeom prst="rect">
              <a:avLst/>
            </a:prstGeom>
            <a:noFill/>
            <a:ln w="28575">
              <a:noFill/>
              <a:miter lim="800000"/>
              <a:headEnd/>
              <a:tailEnd/>
            </a:ln>
            <a:effectLst/>
          </p:spPr>
          <p:txBody>
            <a:bodyPr wrap="none" anchor="ctr">
              <a:spAutoFit/>
            </a:bodyPr>
            <a:lstStyle/>
            <a:p>
              <a:pPr algn="ctr">
                <a:lnSpc>
                  <a:spcPct val="130000"/>
                </a:lnSpc>
                <a:defRPr/>
              </a:pPr>
              <a:r>
                <a:rPr lang="pt-BR" sz="2000" b="1">
                  <a:solidFill>
                    <a:srgbClr val="000066"/>
                  </a:solidFill>
                </a:rPr>
                <a:t>Natur. Pecam.</a:t>
              </a:r>
            </a:p>
            <a:p>
              <a:pPr algn="ctr">
                <a:lnSpc>
                  <a:spcPct val="150000"/>
                </a:lnSpc>
                <a:defRPr/>
              </a:pPr>
              <a:r>
                <a:rPr lang="pt-BR" sz="1200" b="1">
                  <a:solidFill>
                    <a:srgbClr val="000066"/>
                  </a:solidFill>
                </a:rPr>
                <a:t>(Subjugada)</a:t>
              </a:r>
              <a:endParaRPr lang="pt-BR" sz="1400" b="1">
                <a:solidFill>
                  <a:schemeClr val="bg1"/>
                </a:solidFill>
                <a:effectLst>
                  <a:outerShdw blurRad="38100" dist="38100" dir="2700000" algn="tl">
                    <a:srgbClr val="000000"/>
                  </a:outerShdw>
                </a:effectLst>
              </a:endParaRPr>
            </a:p>
          </p:txBody>
        </p:sp>
      </p:grpSp>
      <p:sp>
        <p:nvSpPr>
          <p:cNvPr id="68613" name="Text Box 5">
            <a:extLst>
              <a:ext uri="{FF2B5EF4-FFF2-40B4-BE49-F238E27FC236}">
                <a16:creationId xmlns:a16="http://schemas.microsoft.com/office/drawing/2014/main" id="{CAE7101B-9D05-4A80-9692-A326B9BEBA4E}"/>
              </a:ext>
            </a:extLst>
          </p:cNvPr>
          <p:cNvSpPr txBox="1">
            <a:spLocks noChangeArrowheads="1"/>
          </p:cNvSpPr>
          <p:nvPr/>
        </p:nvSpPr>
        <p:spPr bwMode="auto">
          <a:xfrm>
            <a:off x="533400" y="304800"/>
            <a:ext cx="8153400" cy="823913"/>
          </a:xfrm>
          <a:prstGeom prst="rect">
            <a:avLst/>
          </a:prstGeom>
          <a:noFill/>
          <a:ln w="9525">
            <a:noFill/>
            <a:miter lim="800000"/>
            <a:headEnd/>
            <a:tailEnd/>
          </a:ln>
          <a:effectLst>
            <a:outerShdw dist="35921" dir="2700000" algn="ctr" rotWithShape="0">
              <a:srgbClr val="A20DCB"/>
            </a:outerShdw>
          </a:effectLst>
        </p:spPr>
        <p:txBody>
          <a:bodyPr>
            <a:spAutoFit/>
          </a:bodyPr>
          <a:lstStyle/>
          <a:p>
            <a:pPr algn="ctr">
              <a:spcBef>
                <a:spcPct val="50000"/>
              </a:spcBef>
              <a:defRPr/>
            </a:pPr>
            <a:r>
              <a:rPr lang="pt-BR" sz="4800" b="1">
                <a:solidFill>
                  <a:srgbClr val="000066"/>
                </a:solidFill>
                <a:latin typeface="Arial Black" pitchFamily="34" charset="0"/>
              </a:rPr>
              <a:t>A NATUREZA HUMANA</a:t>
            </a:r>
            <a:endParaRPr lang="pt-BR">
              <a:latin typeface="Arial Black" pitchFamily="34" charset="0"/>
            </a:endParaRPr>
          </a:p>
        </p:txBody>
      </p:sp>
      <p:grpSp>
        <p:nvGrpSpPr>
          <p:cNvPr id="3" name="Group 6">
            <a:extLst>
              <a:ext uri="{FF2B5EF4-FFF2-40B4-BE49-F238E27FC236}">
                <a16:creationId xmlns:a16="http://schemas.microsoft.com/office/drawing/2014/main" id="{FD77C971-87FD-4E09-8CC5-D90E0360F030}"/>
              </a:ext>
            </a:extLst>
          </p:cNvPr>
          <p:cNvGrpSpPr>
            <a:grpSpLocks/>
          </p:cNvGrpSpPr>
          <p:nvPr/>
        </p:nvGrpSpPr>
        <p:grpSpPr bwMode="auto">
          <a:xfrm>
            <a:off x="2438400" y="5334000"/>
            <a:ext cx="2362200" cy="1066800"/>
            <a:chOff x="1536" y="3360"/>
            <a:chExt cx="1488" cy="672"/>
          </a:xfrm>
        </p:grpSpPr>
        <p:sp>
          <p:nvSpPr>
            <p:cNvPr id="18471" name="Line 7">
              <a:extLst>
                <a:ext uri="{FF2B5EF4-FFF2-40B4-BE49-F238E27FC236}">
                  <a16:creationId xmlns:a16="http://schemas.microsoft.com/office/drawing/2014/main" id="{64B59E7F-7F56-47AA-BFA6-8DF5F6CAF44B}"/>
                </a:ext>
              </a:extLst>
            </p:cNvPr>
            <p:cNvSpPr>
              <a:spLocks noChangeShapeType="1"/>
            </p:cNvSpPr>
            <p:nvPr/>
          </p:nvSpPr>
          <p:spPr bwMode="auto">
            <a:xfrm flipV="1">
              <a:off x="1536" y="3744"/>
              <a:ext cx="1488" cy="0"/>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472" name="Text Box 8">
              <a:extLst>
                <a:ext uri="{FF2B5EF4-FFF2-40B4-BE49-F238E27FC236}">
                  <a16:creationId xmlns:a16="http://schemas.microsoft.com/office/drawing/2014/main" id="{E2142FAC-B5B6-4623-8FB6-7B4590F4B828}"/>
                </a:ext>
              </a:extLst>
            </p:cNvPr>
            <p:cNvSpPr txBox="1">
              <a:spLocks noChangeArrowheads="1"/>
            </p:cNvSpPr>
            <p:nvPr/>
          </p:nvSpPr>
          <p:spPr bwMode="auto">
            <a:xfrm>
              <a:off x="1680" y="3360"/>
              <a:ext cx="129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90000"/>
                </a:lnSpc>
              </a:pPr>
              <a:r>
                <a:rPr lang="pt-BR" altLang="pt-BR" sz="2000" b="1">
                  <a:solidFill>
                    <a:srgbClr val="000066"/>
                  </a:solidFill>
                </a:rPr>
                <a:t>Natur. Pecam.</a:t>
              </a:r>
            </a:p>
            <a:p>
              <a:pPr algn="ctr">
                <a:lnSpc>
                  <a:spcPct val="70000"/>
                </a:lnSpc>
                <a:buFont typeface="Arial Unicode MS" panose="020B0600070205080204" pitchFamily="34" charset="-128"/>
                <a:buNone/>
              </a:pPr>
              <a:r>
                <a:rPr lang="pt-BR" altLang="pt-BR" sz="1200" b="1">
                  <a:solidFill>
                    <a:srgbClr val="000066"/>
                  </a:solidFill>
                </a:rPr>
                <a:t> de Pedra: imag. de Satanás</a:t>
              </a:r>
              <a:r>
                <a:rPr lang="pt-BR" altLang="pt-BR" sz="2000" b="1">
                  <a:solidFill>
                    <a:srgbClr val="000066"/>
                  </a:solidFill>
                </a:rPr>
                <a:t> </a:t>
              </a:r>
            </a:p>
            <a:p>
              <a:pPr algn="ctr"/>
              <a:r>
                <a:rPr lang="pt-BR" altLang="pt-BR" sz="1200">
                  <a:solidFill>
                    <a:srgbClr val="000066"/>
                  </a:solidFill>
                </a:rPr>
                <a:t>Jer. 13:23</a:t>
              </a:r>
              <a:endParaRPr lang="pt-BR" altLang="pt-BR" sz="1200">
                <a:solidFill>
                  <a:schemeClr val="bg1"/>
                </a:solidFill>
              </a:endParaRPr>
            </a:p>
          </p:txBody>
        </p:sp>
        <p:sp>
          <p:nvSpPr>
            <p:cNvPr id="18473" name="AutoShape 9">
              <a:extLst>
                <a:ext uri="{FF2B5EF4-FFF2-40B4-BE49-F238E27FC236}">
                  <a16:creationId xmlns:a16="http://schemas.microsoft.com/office/drawing/2014/main" id="{D91B814D-4CD3-4C8D-8E55-93D432D65E3A}"/>
                </a:ext>
              </a:extLst>
            </p:cNvPr>
            <p:cNvSpPr>
              <a:spLocks noChangeArrowheads="1"/>
            </p:cNvSpPr>
            <p:nvPr/>
          </p:nvSpPr>
          <p:spPr bwMode="auto">
            <a:xfrm>
              <a:off x="1632" y="3744"/>
              <a:ext cx="144" cy="144"/>
            </a:xfrm>
            <a:custGeom>
              <a:avLst/>
              <a:gdLst>
                <a:gd name="T0" fmla="*/ 72 w 21600"/>
                <a:gd name="T1" fmla="*/ 15 h 21600"/>
                <a:gd name="T2" fmla="*/ 20 w 21600"/>
                <a:gd name="T3" fmla="*/ 72 h 21600"/>
                <a:gd name="T4" fmla="*/ 72 w 21600"/>
                <a:gd name="T5" fmla="*/ 144 h 21600"/>
                <a:gd name="T6" fmla="*/ 124 w 21600"/>
                <a:gd name="T7" fmla="*/ 72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grpSp>
      <p:grpSp>
        <p:nvGrpSpPr>
          <p:cNvPr id="4" name="Group 10">
            <a:extLst>
              <a:ext uri="{FF2B5EF4-FFF2-40B4-BE49-F238E27FC236}">
                <a16:creationId xmlns:a16="http://schemas.microsoft.com/office/drawing/2014/main" id="{C58AB7BA-EB3C-4760-80EF-22429008236E}"/>
              </a:ext>
            </a:extLst>
          </p:cNvPr>
          <p:cNvGrpSpPr>
            <a:grpSpLocks/>
          </p:cNvGrpSpPr>
          <p:nvPr/>
        </p:nvGrpSpPr>
        <p:grpSpPr bwMode="auto">
          <a:xfrm>
            <a:off x="2590800" y="4267200"/>
            <a:ext cx="1981200" cy="1524000"/>
            <a:chOff x="1632" y="2688"/>
            <a:chExt cx="1248" cy="960"/>
          </a:xfrm>
        </p:grpSpPr>
        <p:sp>
          <p:nvSpPr>
            <p:cNvPr id="18469" name="Line 11">
              <a:extLst>
                <a:ext uri="{FF2B5EF4-FFF2-40B4-BE49-F238E27FC236}">
                  <a16:creationId xmlns:a16="http://schemas.microsoft.com/office/drawing/2014/main" id="{FCA8257B-AC24-43D2-A2A4-7DA800D9149D}"/>
                </a:ext>
              </a:extLst>
            </p:cNvPr>
            <p:cNvSpPr>
              <a:spLocks noChangeShapeType="1"/>
            </p:cNvSpPr>
            <p:nvPr/>
          </p:nvSpPr>
          <p:spPr bwMode="auto">
            <a:xfrm>
              <a:off x="1632" y="2688"/>
              <a:ext cx="1248" cy="960"/>
            </a:xfrm>
            <a:prstGeom prst="line">
              <a:avLst/>
            </a:prstGeom>
            <a:noFill/>
            <a:ln w="38100">
              <a:solidFill>
                <a:srgbClr val="CC0000"/>
              </a:solidFill>
              <a:prstDash val="sysDot"/>
              <a:round/>
              <a:headEnd/>
              <a:tailEnd type="arrow" w="sm" len="sm"/>
            </a:ln>
            <a:extLst>
              <a:ext uri="{909E8E84-426E-40DD-AFC4-6F175D3DCCD1}">
                <a14:hiddenFill xmlns:a14="http://schemas.microsoft.com/office/drawing/2010/main">
                  <a:noFill/>
                </a14:hiddenFill>
              </a:ext>
            </a:extLst>
          </p:spPr>
          <p:txBody>
            <a:bodyPr/>
            <a:lstStyle/>
            <a:p>
              <a:endParaRPr lang="pt-BR"/>
            </a:p>
          </p:txBody>
        </p:sp>
        <p:sp>
          <p:nvSpPr>
            <p:cNvPr id="18470" name="Text Box 12">
              <a:extLst>
                <a:ext uri="{FF2B5EF4-FFF2-40B4-BE49-F238E27FC236}">
                  <a16:creationId xmlns:a16="http://schemas.microsoft.com/office/drawing/2014/main" id="{388AC208-AD27-4BD7-A9FA-A094C9E8BD4F}"/>
                </a:ext>
              </a:extLst>
            </p:cNvPr>
            <p:cNvSpPr txBox="1">
              <a:spLocks noChangeArrowheads="1"/>
            </p:cNvSpPr>
            <p:nvPr/>
          </p:nvSpPr>
          <p:spPr bwMode="auto">
            <a:xfrm rot="2220000">
              <a:off x="1872" y="3014"/>
              <a:ext cx="89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1200" b="1">
                  <a:solidFill>
                    <a:srgbClr val="CC0000"/>
                  </a:solidFill>
                </a:rPr>
                <a:t>Processo. Gradual</a:t>
              </a:r>
            </a:p>
            <a:p>
              <a:pPr algn="ctr">
                <a:spcBef>
                  <a:spcPct val="50000"/>
                </a:spcBef>
              </a:pPr>
              <a:r>
                <a:rPr lang="pt-BR" altLang="pt-BR" sz="1200" b="1">
                  <a:solidFill>
                    <a:srgbClr val="CC0000"/>
                  </a:solidFill>
                </a:rPr>
                <a:t>(Impiedade)</a:t>
              </a:r>
            </a:p>
          </p:txBody>
        </p:sp>
      </p:grpSp>
      <p:grpSp>
        <p:nvGrpSpPr>
          <p:cNvPr id="5" name="Group 13">
            <a:extLst>
              <a:ext uri="{FF2B5EF4-FFF2-40B4-BE49-F238E27FC236}">
                <a16:creationId xmlns:a16="http://schemas.microsoft.com/office/drawing/2014/main" id="{340EDFC4-6451-42C5-847C-A981A281BEE9}"/>
              </a:ext>
            </a:extLst>
          </p:cNvPr>
          <p:cNvGrpSpPr>
            <a:grpSpLocks/>
          </p:cNvGrpSpPr>
          <p:nvPr/>
        </p:nvGrpSpPr>
        <p:grpSpPr bwMode="auto">
          <a:xfrm>
            <a:off x="4953000" y="4419600"/>
            <a:ext cx="1676400" cy="1371600"/>
            <a:chOff x="3120" y="2784"/>
            <a:chExt cx="1056" cy="864"/>
          </a:xfrm>
        </p:grpSpPr>
        <p:sp>
          <p:nvSpPr>
            <p:cNvPr id="18467" name="Line 14">
              <a:extLst>
                <a:ext uri="{FF2B5EF4-FFF2-40B4-BE49-F238E27FC236}">
                  <a16:creationId xmlns:a16="http://schemas.microsoft.com/office/drawing/2014/main" id="{EE9F32A6-F8A1-48F3-B00D-09D87E6BD78F}"/>
                </a:ext>
              </a:extLst>
            </p:cNvPr>
            <p:cNvSpPr>
              <a:spLocks noChangeShapeType="1"/>
            </p:cNvSpPr>
            <p:nvPr/>
          </p:nvSpPr>
          <p:spPr bwMode="auto">
            <a:xfrm flipV="1">
              <a:off x="3120" y="2784"/>
              <a:ext cx="1056" cy="864"/>
            </a:xfrm>
            <a:prstGeom prst="line">
              <a:avLst/>
            </a:prstGeom>
            <a:noFill/>
            <a:ln w="38100">
              <a:solidFill>
                <a:srgbClr val="CC0000"/>
              </a:solidFill>
              <a:prstDash val="sysDot"/>
              <a:round/>
              <a:headEnd/>
              <a:tailEnd type="arrow" w="sm" len="sm"/>
            </a:ln>
            <a:extLst>
              <a:ext uri="{909E8E84-426E-40DD-AFC4-6F175D3DCCD1}">
                <a14:hiddenFill xmlns:a14="http://schemas.microsoft.com/office/drawing/2010/main">
                  <a:noFill/>
                </a14:hiddenFill>
              </a:ext>
            </a:extLst>
          </p:spPr>
          <p:txBody>
            <a:bodyPr/>
            <a:lstStyle/>
            <a:p>
              <a:endParaRPr lang="pt-BR"/>
            </a:p>
          </p:txBody>
        </p:sp>
        <p:sp>
          <p:nvSpPr>
            <p:cNvPr id="18468" name="Text Box 15">
              <a:extLst>
                <a:ext uri="{FF2B5EF4-FFF2-40B4-BE49-F238E27FC236}">
                  <a16:creationId xmlns:a16="http://schemas.microsoft.com/office/drawing/2014/main" id="{13082EA1-B702-4126-B7F8-EC3F16788D5A}"/>
                </a:ext>
              </a:extLst>
            </p:cNvPr>
            <p:cNvSpPr txBox="1">
              <a:spLocks noChangeArrowheads="1"/>
            </p:cNvSpPr>
            <p:nvPr/>
          </p:nvSpPr>
          <p:spPr bwMode="auto">
            <a:xfrm rot="-2220000">
              <a:off x="3278" y="2976"/>
              <a:ext cx="89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1200" b="1">
                  <a:solidFill>
                    <a:srgbClr val="CC0000"/>
                  </a:solidFill>
                </a:rPr>
                <a:t>Processo. Gradual</a:t>
              </a:r>
            </a:p>
            <a:p>
              <a:pPr algn="ctr">
                <a:spcBef>
                  <a:spcPct val="50000"/>
                </a:spcBef>
              </a:pPr>
              <a:r>
                <a:rPr lang="pt-BR" altLang="pt-BR" sz="1200" b="1">
                  <a:solidFill>
                    <a:srgbClr val="CC0000"/>
                  </a:solidFill>
                </a:rPr>
                <a:t>(Santidade)</a:t>
              </a:r>
            </a:p>
          </p:txBody>
        </p:sp>
      </p:grpSp>
      <p:grpSp>
        <p:nvGrpSpPr>
          <p:cNvPr id="6" name="Group 16">
            <a:extLst>
              <a:ext uri="{FF2B5EF4-FFF2-40B4-BE49-F238E27FC236}">
                <a16:creationId xmlns:a16="http://schemas.microsoft.com/office/drawing/2014/main" id="{E50914E0-278E-4E48-8ED3-3B2F53BE8175}"/>
              </a:ext>
            </a:extLst>
          </p:cNvPr>
          <p:cNvGrpSpPr>
            <a:grpSpLocks/>
          </p:cNvGrpSpPr>
          <p:nvPr/>
        </p:nvGrpSpPr>
        <p:grpSpPr bwMode="auto">
          <a:xfrm>
            <a:off x="3635375" y="1238250"/>
            <a:ext cx="2160588" cy="4679950"/>
            <a:chOff x="2290" y="780"/>
            <a:chExt cx="1361" cy="2948"/>
          </a:xfrm>
        </p:grpSpPr>
        <p:sp>
          <p:nvSpPr>
            <p:cNvPr id="68625" name="Text Box 17">
              <a:extLst>
                <a:ext uri="{FF2B5EF4-FFF2-40B4-BE49-F238E27FC236}">
                  <a16:creationId xmlns:a16="http://schemas.microsoft.com/office/drawing/2014/main" id="{38CAE56C-831F-4EB0-83A8-6EB13E64E0C7}"/>
                </a:ext>
              </a:extLst>
            </p:cNvPr>
            <p:cNvSpPr txBox="1">
              <a:spLocks noChangeArrowheads="1"/>
            </p:cNvSpPr>
            <p:nvPr/>
          </p:nvSpPr>
          <p:spPr bwMode="auto">
            <a:xfrm rot="16200000">
              <a:off x="2397" y="2902"/>
              <a:ext cx="845" cy="365"/>
            </a:xfrm>
            <a:prstGeom prst="rect">
              <a:avLst/>
            </a:prstGeom>
            <a:noFill/>
            <a:ln w="28575">
              <a:noFill/>
              <a:miter lim="800000"/>
              <a:headEnd/>
              <a:tailEnd/>
            </a:ln>
            <a:effectLst/>
          </p:spPr>
          <p:txBody>
            <a:bodyPr wrap="none" anchor="ctr">
              <a:spAutoFit/>
            </a:bodyPr>
            <a:lstStyle/>
            <a:p>
              <a:pPr algn="ctr">
                <a:defRPr/>
              </a:pPr>
              <a:r>
                <a:rPr lang="pt-BR" sz="2000" b="1">
                  <a:solidFill>
                    <a:srgbClr val="000066"/>
                  </a:solidFill>
                </a:rPr>
                <a:t>Conversão</a:t>
              </a:r>
            </a:p>
            <a:p>
              <a:pPr algn="ctr">
                <a:defRPr/>
              </a:pPr>
              <a:r>
                <a:rPr lang="pt-BR" sz="1200">
                  <a:solidFill>
                    <a:srgbClr val="000066"/>
                  </a:solidFill>
                </a:rPr>
                <a:t>Ez. 36:26</a:t>
              </a:r>
              <a:endParaRPr lang="pt-BR" sz="1200">
                <a:solidFill>
                  <a:schemeClr val="bg1"/>
                </a:solidFill>
                <a:effectLst>
                  <a:outerShdw blurRad="38100" dist="38100" dir="2700000" algn="tl">
                    <a:srgbClr val="000000"/>
                  </a:outerShdw>
                </a:effectLst>
              </a:endParaRPr>
            </a:p>
          </p:txBody>
        </p:sp>
        <p:grpSp>
          <p:nvGrpSpPr>
            <p:cNvPr id="18464" name="Group 18">
              <a:extLst>
                <a:ext uri="{FF2B5EF4-FFF2-40B4-BE49-F238E27FC236}">
                  <a16:creationId xmlns:a16="http://schemas.microsoft.com/office/drawing/2014/main" id="{ADF70D4B-1AE1-4F3F-96FD-3CF96501AD80}"/>
                </a:ext>
              </a:extLst>
            </p:cNvPr>
            <p:cNvGrpSpPr>
              <a:grpSpLocks/>
            </p:cNvGrpSpPr>
            <p:nvPr/>
          </p:nvGrpSpPr>
          <p:grpSpPr bwMode="auto">
            <a:xfrm>
              <a:off x="2290" y="780"/>
              <a:ext cx="1361" cy="2948"/>
              <a:chOff x="2290" y="780"/>
              <a:chExt cx="1361" cy="2948"/>
            </a:xfrm>
          </p:grpSpPr>
          <p:sp>
            <p:nvSpPr>
              <p:cNvPr id="18465" name="Line 19">
                <a:extLst>
                  <a:ext uri="{FF2B5EF4-FFF2-40B4-BE49-F238E27FC236}">
                    <a16:creationId xmlns:a16="http://schemas.microsoft.com/office/drawing/2014/main" id="{D799EF59-C729-409E-BC12-F092BEF0566E}"/>
                  </a:ext>
                </a:extLst>
              </p:cNvPr>
              <p:cNvSpPr>
                <a:spLocks noChangeShapeType="1"/>
              </p:cNvSpPr>
              <p:nvPr/>
            </p:nvSpPr>
            <p:spPr bwMode="auto">
              <a:xfrm flipV="1">
                <a:off x="3050" y="780"/>
                <a:ext cx="0" cy="2948"/>
              </a:xfrm>
              <a:prstGeom prst="line">
                <a:avLst/>
              </a:prstGeom>
              <a:noFill/>
              <a:ln w="254000">
                <a:solidFill>
                  <a:srgbClr val="53371B"/>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pic>
            <p:nvPicPr>
              <p:cNvPr id="18466" name="Picture 20" descr="Cruz 2">
                <a:extLst>
                  <a:ext uri="{FF2B5EF4-FFF2-40B4-BE49-F238E27FC236}">
                    <a16:creationId xmlns:a16="http://schemas.microsoft.com/office/drawing/2014/main" id="{DE395BD4-9572-4721-9487-B4D40F73C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725"/>
              <a:stretch>
                <a:fillRect/>
              </a:stretch>
            </p:blipFill>
            <p:spPr bwMode="auto">
              <a:xfrm rot="11000407" flipV="1">
                <a:off x="2290" y="1162"/>
                <a:ext cx="1361"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Group 21">
            <a:extLst>
              <a:ext uri="{FF2B5EF4-FFF2-40B4-BE49-F238E27FC236}">
                <a16:creationId xmlns:a16="http://schemas.microsoft.com/office/drawing/2014/main" id="{C47FEE40-1681-4176-995A-E89EA90330B8}"/>
              </a:ext>
            </a:extLst>
          </p:cNvPr>
          <p:cNvGrpSpPr>
            <a:grpSpLocks/>
          </p:cNvGrpSpPr>
          <p:nvPr/>
        </p:nvGrpSpPr>
        <p:grpSpPr bwMode="auto">
          <a:xfrm>
            <a:off x="2667000" y="3429000"/>
            <a:ext cx="2133600" cy="733425"/>
            <a:chOff x="1680" y="2160"/>
            <a:chExt cx="1344" cy="462"/>
          </a:xfrm>
        </p:grpSpPr>
        <p:sp>
          <p:nvSpPr>
            <p:cNvPr id="18461" name="Line 22">
              <a:extLst>
                <a:ext uri="{FF2B5EF4-FFF2-40B4-BE49-F238E27FC236}">
                  <a16:creationId xmlns:a16="http://schemas.microsoft.com/office/drawing/2014/main" id="{50A6D701-E6E7-48FB-A7CC-A599F986BC0C}"/>
                </a:ext>
              </a:extLst>
            </p:cNvPr>
            <p:cNvSpPr>
              <a:spLocks noChangeShapeType="1"/>
            </p:cNvSpPr>
            <p:nvPr/>
          </p:nvSpPr>
          <p:spPr bwMode="auto">
            <a:xfrm>
              <a:off x="1680" y="2622"/>
              <a:ext cx="1296" cy="0"/>
            </a:xfrm>
            <a:prstGeom prst="line">
              <a:avLst/>
            </a:prstGeom>
            <a:noFill/>
            <a:ln w="127000">
              <a:solidFill>
                <a:srgbClr val="000099"/>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68631" name="Text Box 23">
              <a:extLst>
                <a:ext uri="{FF2B5EF4-FFF2-40B4-BE49-F238E27FC236}">
                  <a16:creationId xmlns:a16="http://schemas.microsoft.com/office/drawing/2014/main" id="{90592A67-9D63-4B6B-A97B-5E9D32516E38}"/>
                </a:ext>
              </a:extLst>
            </p:cNvPr>
            <p:cNvSpPr txBox="1">
              <a:spLocks noChangeArrowheads="1"/>
            </p:cNvSpPr>
            <p:nvPr/>
          </p:nvSpPr>
          <p:spPr bwMode="auto">
            <a:xfrm>
              <a:off x="1696" y="2160"/>
              <a:ext cx="1328" cy="365"/>
            </a:xfrm>
            <a:prstGeom prst="rect">
              <a:avLst/>
            </a:prstGeom>
            <a:noFill/>
            <a:ln w="28575">
              <a:noFill/>
              <a:miter lim="800000"/>
              <a:headEnd/>
              <a:tailEnd/>
            </a:ln>
            <a:effectLst/>
          </p:spPr>
          <p:txBody>
            <a:bodyPr wrap="none" anchor="ctr">
              <a:spAutoFit/>
            </a:bodyPr>
            <a:lstStyle/>
            <a:p>
              <a:pPr algn="ctr">
                <a:defRPr/>
              </a:pPr>
              <a:r>
                <a:rPr lang="pt-BR" sz="2000" b="1">
                  <a:solidFill>
                    <a:srgbClr val="000066"/>
                  </a:solidFill>
                  <a:effectLst>
                    <a:outerShdw blurRad="38100" dist="38100" dir="2700000" algn="tl">
                      <a:srgbClr val="000000"/>
                    </a:outerShdw>
                  </a:effectLst>
                </a:rPr>
                <a:t>Natur. Espiritual </a:t>
              </a:r>
            </a:p>
            <a:p>
              <a:pPr algn="ctr">
                <a:defRPr/>
              </a:pPr>
              <a:r>
                <a:rPr lang="pt-BR" sz="1200" b="1">
                  <a:solidFill>
                    <a:srgbClr val="000066"/>
                  </a:solidFill>
                  <a:effectLst>
                    <a:outerShdw blurRad="38100" dist="38100" dir="2700000" algn="tl">
                      <a:srgbClr val="000000"/>
                    </a:outerShdw>
                  </a:effectLst>
                </a:rPr>
                <a:t>(Derrotada)</a:t>
              </a:r>
              <a:endParaRPr lang="pt-BR" sz="1400" b="1">
                <a:solidFill>
                  <a:srgbClr val="000066"/>
                </a:solidFill>
                <a:effectLst>
                  <a:outerShdw blurRad="38100" dist="38100" dir="2700000" algn="tl">
                    <a:srgbClr val="000000"/>
                  </a:outerShdw>
                </a:effectLst>
              </a:endParaRPr>
            </a:p>
          </p:txBody>
        </p:sp>
      </p:grpSp>
      <p:grpSp>
        <p:nvGrpSpPr>
          <p:cNvPr id="9" name="Group 24">
            <a:extLst>
              <a:ext uri="{FF2B5EF4-FFF2-40B4-BE49-F238E27FC236}">
                <a16:creationId xmlns:a16="http://schemas.microsoft.com/office/drawing/2014/main" id="{26B85E38-91F9-4E3B-A669-49961340CD76}"/>
              </a:ext>
            </a:extLst>
          </p:cNvPr>
          <p:cNvGrpSpPr>
            <a:grpSpLocks/>
          </p:cNvGrpSpPr>
          <p:nvPr/>
        </p:nvGrpSpPr>
        <p:grpSpPr bwMode="auto">
          <a:xfrm>
            <a:off x="4724400" y="3443288"/>
            <a:ext cx="2362200" cy="719137"/>
            <a:chOff x="2976" y="2169"/>
            <a:chExt cx="1488" cy="453"/>
          </a:xfrm>
        </p:grpSpPr>
        <p:sp>
          <p:nvSpPr>
            <p:cNvPr id="18457" name="Line 25">
              <a:extLst>
                <a:ext uri="{FF2B5EF4-FFF2-40B4-BE49-F238E27FC236}">
                  <a16:creationId xmlns:a16="http://schemas.microsoft.com/office/drawing/2014/main" id="{E239437E-FDF7-4460-85EA-EADF4AA109E3}"/>
                </a:ext>
              </a:extLst>
            </p:cNvPr>
            <p:cNvSpPr>
              <a:spLocks noChangeShapeType="1"/>
            </p:cNvSpPr>
            <p:nvPr/>
          </p:nvSpPr>
          <p:spPr bwMode="auto">
            <a:xfrm>
              <a:off x="2976" y="2622"/>
              <a:ext cx="1392" cy="0"/>
            </a:xfrm>
            <a:prstGeom prst="line">
              <a:avLst/>
            </a:prstGeom>
            <a:noFill/>
            <a:ln w="1270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18458" name="Group 26">
              <a:extLst>
                <a:ext uri="{FF2B5EF4-FFF2-40B4-BE49-F238E27FC236}">
                  <a16:creationId xmlns:a16="http://schemas.microsoft.com/office/drawing/2014/main" id="{382BCA64-D846-4764-B399-A4D8BDEADE64}"/>
                </a:ext>
              </a:extLst>
            </p:cNvPr>
            <p:cNvGrpSpPr>
              <a:grpSpLocks/>
            </p:cNvGrpSpPr>
            <p:nvPr/>
          </p:nvGrpSpPr>
          <p:grpSpPr bwMode="auto">
            <a:xfrm>
              <a:off x="3024" y="2169"/>
              <a:ext cx="1440" cy="375"/>
              <a:chOff x="3024" y="2169"/>
              <a:chExt cx="1440" cy="375"/>
            </a:xfrm>
          </p:grpSpPr>
          <p:sp>
            <p:nvSpPr>
              <p:cNvPr id="68635" name="Text Box 27">
                <a:extLst>
                  <a:ext uri="{FF2B5EF4-FFF2-40B4-BE49-F238E27FC236}">
                    <a16:creationId xmlns:a16="http://schemas.microsoft.com/office/drawing/2014/main" id="{505B19DF-5DE8-4DBB-859A-878131836F06}"/>
                  </a:ext>
                </a:extLst>
              </p:cNvPr>
              <p:cNvSpPr txBox="1">
                <a:spLocks noChangeArrowheads="1"/>
              </p:cNvSpPr>
              <p:nvPr/>
            </p:nvSpPr>
            <p:spPr bwMode="auto">
              <a:xfrm>
                <a:off x="3024" y="2169"/>
                <a:ext cx="1440" cy="365"/>
              </a:xfrm>
              <a:prstGeom prst="rect">
                <a:avLst/>
              </a:prstGeom>
              <a:noFill/>
              <a:ln w="28575">
                <a:noFill/>
                <a:miter lim="800000"/>
                <a:headEnd/>
                <a:tailEnd/>
              </a:ln>
              <a:effectLst/>
            </p:spPr>
            <p:txBody>
              <a:bodyPr anchor="ctr">
                <a:spAutoFit/>
              </a:bodyPr>
              <a:lstStyle/>
              <a:p>
                <a:pPr algn="ctr">
                  <a:defRPr/>
                </a:pPr>
                <a:r>
                  <a:rPr lang="pt-BR" sz="2000" b="1">
                    <a:solidFill>
                      <a:srgbClr val="000066"/>
                    </a:solidFill>
                  </a:rPr>
                  <a:t>Natur. Espiritual</a:t>
                </a:r>
              </a:p>
              <a:p>
                <a:pPr algn="ctr">
                  <a:defRPr/>
                </a:pPr>
                <a:r>
                  <a:rPr lang="pt-BR" sz="1200" b="1">
                    <a:solidFill>
                      <a:srgbClr val="000066"/>
                    </a:solidFill>
                  </a:rPr>
                  <a:t>(         Novo; Fruto do Espírito)</a:t>
                </a:r>
                <a:endParaRPr lang="pt-BR" sz="1400" b="1">
                  <a:solidFill>
                    <a:schemeClr val="bg1"/>
                  </a:solidFill>
                  <a:effectLst>
                    <a:outerShdw blurRad="38100" dist="38100" dir="2700000" algn="tl">
                      <a:srgbClr val="000000"/>
                    </a:outerShdw>
                  </a:effectLst>
                </a:endParaRPr>
              </a:p>
            </p:txBody>
          </p:sp>
          <p:sp>
            <p:nvSpPr>
              <p:cNvPr id="18460" name="AutoShape 28">
                <a:extLst>
                  <a:ext uri="{FF2B5EF4-FFF2-40B4-BE49-F238E27FC236}">
                    <a16:creationId xmlns:a16="http://schemas.microsoft.com/office/drawing/2014/main" id="{EB6AAB66-E80D-4658-B77B-39C4FAFDFBD0}"/>
                  </a:ext>
                </a:extLst>
              </p:cNvPr>
              <p:cNvSpPr>
                <a:spLocks noChangeArrowheads="1"/>
              </p:cNvSpPr>
              <p:nvPr/>
            </p:nvSpPr>
            <p:spPr bwMode="auto">
              <a:xfrm>
                <a:off x="3168" y="2400"/>
                <a:ext cx="144" cy="144"/>
              </a:xfrm>
              <a:custGeom>
                <a:avLst/>
                <a:gdLst>
                  <a:gd name="T0" fmla="*/ 72 w 21600"/>
                  <a:gd name="T1" fmla="*/ 15 h 21600"/>
                  <a:gd name="T2" fmla="*/ 20 w 21600"/>
                  <a:gd name="T3" fmla="*/ 72 h 21600"/>
                  <a:gd name="T4" fmla="*/ 72 w 21600"/>
                  <a:gd name="T5" fmla="*/ 144 h 21600"/>
                  <a:gd name="T6" fmla="*/ 124 w 21600"/>
                  <a:gd name="T7" fmla="*/ 72 h 21600"/>
                  <a:gd name="T8" fmla="*/ 17694720 60000 65536"/>
                  <a:gd name="T9" fmla="*/ 11796480 60000 65536"/>
                  <a:gd name="T10" fmla="*/ 5898240 60000 65536"/>
                  <a:gd name="T11" fmla="*/ 0 60000 65536"/>
                  <a:gd name="T12" fmla="*/ 5100 w 21600"/>
                  <a:gd name="T13" fmla="*/ 2250 h 21600"/>
                  <a:gd name="T14" fmla="*/ 16500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B0B"/>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grpSp>
      </p:grpSp>
      <p:grpSp>
        <p:nvGrpSpPr>
          <p:cNvPr id="11" name="Group 29">
            <a:extLst>
              <a:ext uri="{FF2B5EF4-FFF2-40B4-BE49-F238E27FC236}">
                <a16:creationId xmlns:a16="http://schemas.microsoft.com/office/drawing/2014/main" id="{7A409260-3298-4428-A83C-2E09C6F5B1DE}"/>
              </a:ext>
            </a:extLst>
          </p:cNvPr>
          <p:cNvGrpSpPr>
            <a:grpSpLocks/>
          </p:cNvGrpSpPr>
          <p:nvPr/>
        </p:nvGrpSpPr>
        <p:grpSpPr bwMode="auto">
          <a:xfrm>
            <a:off x="381000" y="3475038"/>
            <a:ext cx="2209800" cy="687387"/>
            <a:chOff x="240" y="2189"/>
            <a:chExt cx="1392" cy="433"/>
          </a:xfrm>
        </p:grpSpPr>
        <p:sp>
          <p:nvSpPr>
            <p:cNvPr id="18455" name="Line 30">
              <a:extLst>
                <a:ext uri="{FF2B5EF4-FFF2-40B4-BE49-F238E27FC236}">
                  <a16:creationId xmlns:a16="http://schemas.microsoft.com/office/drawing/2014/main" id="{65623D31-1D30-40FF-9FDF-0C3B976F7BCF}"/>
                </a:ext>
              </a:extLst>
            </p:cNvPr>
            <p:cNvSpPr>
              <a:spLocks noChangeShapeType="1"/>
            </p:cNvSpPr>
            <p:nvPr/>
          </p:nvSpPr>
          <p:spPr bwMode="auto">
            <a:xfrm>
              <a:off x="240" y="2622"/>
              <a:ext cx="1392" cy="0"/>
            </a:xfrm>
            <a:prstGeom prst="line">
              <a:avLst/>
            </a:prstGeom>
            <a:noFill/>
            <a:ln w="1270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456" name="Text Box 31">
              <a:extLst>
                <a:ext uri="{FF2B5EF4-FFF2-40B4-BE49-F238E27FC236}">
                  <a16:creationId xmlns:a16="http://schemas.microsoft.com/office/drawing/2014/main" id="{474F5F26-08ED-4EDE-92EA-EEC2A8158235}"/>
                </a:ext>
              </a:extLst>
            </p:cNvPr>
            <p:cNvSpPr txBox="1">
              <a:spLocks noChangeArrowheads="1"/>
            </p:cNvSpPr>
            <p:nvPr/>
          </p:nvSpPr>
          <p:spPr bwMode="auto">
            <a:xfrm>
              <a:off x="327" y="2189"/>
              <a:ext cx="1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000" b="1">
                  <a:solidFill>
                    <a:srgbClr val="000066"/>
                  </a:solidFill>
                </a:rPr>
                <a:t>Natur. Espiritual</a:t>
              </a:r>
            </a:p>
            <a:p>
              <a:pPr algn="ctr"/>
              <a:r>
                <a:rPr lang="pt-BR" altLang="pt-BR" sz="1200" b="1">
                  <a:solidFill>
                    <a:srgbClr val="000066"/>
                  </a:solidFill>
                </a:rPr>
                <a:t>(Criação: imagem de Deus)</a:t>
              </a:r>
              <a:endParaRPr lang="pt-BR" altLang="pt-BR" sz="1400" b="1">
                <a:solidFill>
                  <a:srgbClr val="333333"/>
                </a:solidFill>
              </a:endParaRPr>
            </a:p>
          </p:txBody>
        </p:sp>
      </p:grpSp>
      <p:pic>
        <p:nvPicPr>
          <p:cNvPr id="68640" name="Picture 32" descr="Criacao do Homem 1">
            <a:extLst>
              <a:ext uri="{FF2B5EF4-FFF2-40B4-BE49-F238E27FC236}">
                <a16:creationId xmlns:a16="http://schemas.microsoft.com/office/drawing/2014/main" id="{042CCB5D-7A3B-4326-A768-4DC0FACB3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979" t="27660" r="19148" b="12766"/>
          <a:stretch>
            <a:fillRect/>
          </a:stretch>
        </p:blipFill>
        <p:spPr bwMode="auto">
          <a:xfrm>
            <a:off x="990600" y="24384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3">
            <a:extLst>
              <a:ext uri="{FF2B5EF4-FFF2-40B4-BE49-F238E27FC236}">
                <a16:creationId xmlns:a16="http://schemas.microsoft.com/office/drawing/2014/main" id="{9D2CA231-0BA1-444F-8308-137BAF4C3377}"/>
              </a:ext>
            </a:extLst>
          </p:cNvPr>
          <p:cNvGrpSpPr>
            <a:grpSpLocks/>
          </p:cNvGrpSpPr>
          <p:nvPr/>
        </p:nvGrpSpPr>
        <p:grpSpPr bwMode="auto">
          <a:xfrm>
            <a:off x="6781800" y="2514600"/>
            <a:ext cx="1866900" cy="1647825"/>
            <a:chOff x="4272" y="1584"/>
            <a:chExt cx="1176" cy="1038"/>
          </a:xfrm>
        </p:grpSpPr>
        <p:sp>
          <p:nvSpPr>
            <p:cNvPr id="18453" name="Line 34">
              <a:extLst>
                <a:ext uri="{FF2B5EF4-FFF2-40B4-BE49-F238E27FC236}">
                  <a16:creationId xmlns:a16="http://schemas.microsoft.com/office/drawing/2014/main" id="{C92A2B6F-6CCF-467F-836E-1017532E28B2}"/>
                </a:ext>
              </a:extLst>
            </p:cNvPr>
            <p:cNvSpPr>
              <a:spLocks noChangeShapeType="1"/>
            </p:cNvSpPr>
            <p:nvPr/>
          </p:nvSpPr>
          <p:spPr bwMode="auto">
            <a:xfrm>
              <a:off x="4272" y="2622"/>
              <a:ext cx="1176" cy="0"/>
            </a:xfrm>
            <a:prstGeom prst="line">
              <a:avLst/>
            </a:prstGeom>
            <a:noFill/>
            <a:ln w="1270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pic>
          <p:nvPicPr>
            <p:cNvPr id="18454" name="Picture 35" descr="Alegria no Ceu 2">
              <a:extLst>
                <a:ext uri="{FF2B5EF4-FFF2-40B4-BE49-F238E27FC236}">
                  <a16:creationId xmlns:a16="http://schemas.microsoft.com/office/drawing/2014/main" id="{F478F649-0C7F-4BB6-862A-EB875492F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231" t="28282" b="15152"/>
            <a:stretch>
              <a:fillRect/>
            </a:stretch>
          </p:blipFill>
          <p:spPr bwMode="auto">
            <a:xfrm>
              <a:off x="4512" y="1584"/>
              <a:ext cx="8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36">
            <a:extLst>
              <a:ext uri="{FF2B5EF4-FFF2-40B4-BE49-F238E27FC236}">
                <a16:creationId xmlns:a16="http://schemas.microsoft.com/office/drawing/2014/main" id="{DA3F68A6-C116-4F4B-8BFA-2624620B08A8}"/>
              </a:ext>
            </a:extLst>
          </p:cNvPr>
          <p:cNvGrpSpPr>
            <a:grpSpLocks/>
          </p:cNvGrpSpPr>
          <p:nvPr/>
        </p:nvGrpSpPr>
        <p:grpSpPr bwMode="auto">
          <a:xfrm>
            <a:off x="1066800" y="4114800"/>
            <a:ext cx="1524000" cy="1828800"/>
            <a:chOff x="672" y="2592"/>
            <a:chExt cx="960" cy="1152"/>
          </a:xfrm>
        </p:grpSpPr>
        <p:sp>
          <p:nvSpPr>
            <p:cNvPr id="18450" name="Freeform 37">
              <a:extLst>
                <a:ext uri="{FF2B5EF4-FFF2-40B4-BE49-F238E27FC236}">
                  <a16:creationId xmlns:a16="http://schemas.microsoft.com/office/drawing/2014/main" id="{6B43617A-42C3-4F62-BAD4-03606EBBC081}"/>
                </a:ext>
              </a:extLst>
            </p:cNvPr>
            <p:cNvSpPr>
              <a:spLocks/>
            </p:cNvSpPr>
            <p:nvPr/>
          </p:nvSpPr>
          <p:spPr bwMode="auto">
            <a:xfrm>
              <a:off x="1584" y="2592"/>
              <a:ext cx="48" cy="1152"/>
            </a:xfrm>
            <a:custGeom>
              <a:avLst/>
              <a:gdLst>
                <a:gd name="T0" fmla="*/ 0 w 1"/>
                <a:gd name="T1" fmla="*/ 0 h 1184"/>
                <a:gd name="T2" fmla="*/ 0 w 1"/>
                <a:gd name="T3" fmla="*/ 1184 h 1184"/>
                <a:gd name="T4" fmla="*/ 0 60000 65536"/>
                <a:gd name="T5" fmla="*/ 0 60000 65536"/>
                <a:gd name="T6" fmla="*/ 0 w 1"/>
                <a:gd name="T7" fmla="*/ 0 h 1184"/>
                <a:gd name="T8" fmla="*/ 1 w 1"/>
                <a:gd name="T9" fmla="*/ 1184 h 1184"/>
              </a:gdLst>
              <a:ahLst/>
              <a:cxnLst>
                <a:cxn ang="T4">
                  <a:pos x="T0" y="T1"/>
                </a:cxn>
                <a:cxn ang="T5">
                  <a:pos x="T2" y="T3"/>
                </a:cxn>
              </a:cxnLst>
              <a:rect l="T6" t="T7" r="T8" b="T9"/>
              <a:pathLst>
                <a:path w="1" h="1184">
                  <a:moveTo>
                    <a:pt x="0" y="0"/>
                  </a:moveTo>
                  <a:lnTo>
                    <a:pt x="0" y="1184"/>
                  </a:lnTo>
                </a:path>
              </a:pathLst>
            </a:custGeom>
            <a:noFill/>
            <a:ln w="1270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sp>
          <p:nvSpPr>
            <p:cNvPr id="68646" name="Text Box 38">
              <a:extLst>
                <a:ext uri="{FF2B5EF4-FFF2-40B4-BE49-F238E27FC236}">
                  <a16:creationId xmlns:a16="http://schemas.microsoft.com/office/drawing/2014/main" id="{4683CA6B-D77D-47CF-8A4C-243CE3227E8B}"/>
                </a:ext>
              </a:extLst>
            </p:cNvPr>
            <p:cNvSpPr txBox="1">
              <a:spLocks noChangeArrowheads="1"/>
            </p:cNvSpPr>
            <p:nvPr/>
          </p:nvSpPr>
          <p:spPr bwMode="auto">
            <a:xfrm rot="-5300671">
              <a:off x="1089" y="3039"/>
              <a:ext cx="569" cy="250"/>
            </a:xfrm>
            <a:prstGeom prst="rect">
              <a:avLst/>
            </a:prstGeom>
            <a:noFill/>
            <a:ln w="28575">
              <a:noFill/>
              <a:miter lim="800000"/>
              <a:headEnd/>
              <a:tailEnd/>
            </a:ln>
            <a:effectLst/>
          </p:spPr>
          <p:txBody>
            <a:bodyPr wrap="none" anchor="ctr">
              <a:spAutoFit/>
            </a:bodyPr>
            <a:lstStyle/>
            <a:p>
              <a:pPr algn="ctr">
                <a:defRPr/>
              </a:pPr>
              <a:r>
                <a:rPr lang="pt-BR" sz="2000" b="1">
                  <a:solidFill>
                    <a:srgbClr val="000066"/>
                  </a:solidFill>
                </a:rPr>
                <a:t>Queda</a:t>
              </a:r>
              <a:endParaRPr lang="pt-BR" b="1">
                <a:solidFill>
                  <a:schemeClr val="bg1"/>
                </a:solidFill>
                <a:effectLst>
                  <a:outerShdw blurRad="38100" dist="38100" dir="2700000" algn="tl">
                    <a:srgbClr val="000000"/>
                  </a:outerShdw>
                </a:effectLst>
              </a:endParaRPr>
            </a:p>
          </p:txBody>
        </p:sp>
        <p:pic>
          <p:nvPicPr>
            <p:cNvPr id="18452" name="Picture 39" descr="068">
              <a:extLst>
                <a:ext uri="{FF2B5EF4-FFF2-40B4-BE49-F238E27FC236}">
                  <a16:creationId xmlns:a16="http://schemas.microsoft.com/office/drawing/2014/main" id="{7CDA287A-30C0-4EA4-A744-9CDB1888B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5000"/>
            <a:stretch>
              <a:fillRect/>
            </a:stretch>
          </p:blipFill>
          <p:spPr bwMode="auto">
            <a:xfrm>
              <a:off x="672" y="28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40">
            <a:extLst>
              <a:ext uri="{FF2B5EF4-FFF2-40B4-BE49-F238E27FC236}">
                <a16:creationId xmlns:a16="http://schemas.microsoft.com/office/drawing/2014/main" id="{7E9D1164-5637-4DA7-9A33-45053EBFF9ED}"/>
              </a:ext>
            </a:extLst>
          </p:cNvPr>
          <p:cNvGrpSpPr>
            <a:grpSpLocks/>
          </p:cNvGrpSpPr>
          <p:nvPr/>
        </p:nvGrpSpPr>
        <p:grpSpPr bwMode="auto">
          <a:xfrm>
            <a:off x="6416675" y="4114800"/>
            <a:ext cx="1990725" cy="1927225"/>
            <a:chOff x="4042" y="2592"/>
            <a:chExt cx="1254" cy="1214"/>
          </a:xfrm>
        </p:grpSpPr>
        <p:sp>
          <p:nvSpPr>
            <p:cNvPr id="68649" name="Text Box 41">
              <a:extLst>
                <a:ext uri="{FF2B5EF4-FFF2-40B4-BE49-F238E27FC236}">
                  <a16:creationId xmlns:a16="http://schemas.microsoft.com/office/drawing/2014/main" id="{B91E7318-4A75-4945-891B-00126AE6B4CA}"/>
                </a:ext>
              </a:extLst>
            </p:cNvPr>
            <p:cNvSpPr txBox="1">
              <a:spLocks noChangeArrowheads="1"/>
            </p:cNvSpPr>
            <p:nvPr/>
          </p:nvSpPr>
          <p:spPr bwMode="auto">
            <a:xfrm rot="-5467744">
              <a:off x="3742" y="2892"/>
              <a:ext cx="1214" cy="614"/>
            </a:xfrm>
            <a:prstGeom prst="rect">
              <a:avLst/>
            </a:prstGeom>
            <a:noFill/>
            <a:ln w="28575">
              <a:noFill/>
              <a:miter lim="800000"/>
              <a:headEnd/>
              <a:tailEnd/>
            </a:ln>
            <a:effectLst/>
          </p:spPr>
          <p:txBody>
            <a:bodyPr anchor="ctr">
              <a:spAutoFit/>
            </a:bodyPr>
            <a:lstStyle/>
            <a:p>
              <a:pPr algn="ctr">
                <a:lnSpc>
                  <a:spcPct val="170000"/>
                </a:lnSpc>
                <a:defRPr/>
              </a:pPr>
              <a:r>
                <a:rPr lang="pt-BR" sz="2000" b="1">
                  <a:solidFill>
                    <a:srgbClr val="000066"/>
                  </a:solidFill>
                </a:rPr>
                <a:t>Volta de Jesus</a:t>
              </a:r>
            </a:p>
            <a:p>
              <a:pPr algn="ctr">
                <a:defRPr/>
              </a:pPr>
              <a:r>
                <a:rPr lang="pt-BR" sz="1200" b="1">
                  <a:solidFill>
                    <a:schemeClr val="bg1"/>
                  </a:solidFill>
                  <a:effectLst>
                    <a:outerShdw blurRad="38100" dist="38100" dir="2700000" algn="tl">
                      <a:srgbClr val="000000"/>
                    </a:outerShdw>
                  </a:effectLst>
                </a:rPr>
                <a:t>(Transform. em  piscar de olhos)</a:t>
              </a:r>
            </a:p>
          </p:txBody>
        </p:sp>
        <p:sp>
          <p:nvSpPr>
            <p:cNvPr id="18448" name="Freeform 42">
              <a:extLst>
                <a:ext uri="{FF2B5EF4-FFF2-40B4-BE49-F238E27FC236}">
                  <a16:creationId xmlns:a16="http://schemas.microsoft.com/office/drawing/2014/main" id="{7D6C1CFD-5079-4EBA-AAD8-24DFD8254DDE}"/>
                </a:ext>
              </a:extLst>
            </p:cNvPr>
            <p:cNvSpPr>
              <a:spLocks/>
            </p:cNvSpPr>
            <p:nvPr/>
          </p:nvSpPr>
          <p:spPr bwMode="auto">
            <a:xfrm>
              <a:off x="4368" y="2592"/>
              <a:ext cx="48" cy="1177"/>
            </a:xfrm>
            <a:custGeom>
              <a:avLst/>
              <a:gdLst>
                <a:gd name="T0" fmla="*/ 0 w 1"/>
                <a:gd name="T1" fmla="*/ 1176 h 1176"/>
                <a:gd name="T2" fmla="*/ 0 w 1"/>
                <a:gd name="T3" fmla="*/ 0 h 1176"/>
                <a:gd name="T4" fmla="*/ 0 60000 65536"/>
                <a:gd name="T5" fmla="*/ 0 60000 65536"/>
                <a:gd name="T6" fmla="*/ 0 w 1"/>
                <a:gd name="T7" fmla="*/ 0 h 1176"/>
                <a:gd name="T8" fmla="*/ 1 w 1"/>
                <a:gd name="T9" fmla="*/ 1176 h 1176"/>
              </a:gdLst>
              <a:ahLst/>
              <a:cxnLst>
                <a:cxn ang="T4">
                  <a:pos x="T0" y="T1"/>
                </a:cxn>
                <a:cxn ang="T5">
                  <a:pos x="T2" y="T3"/>
                </a:cxn>
              </a:cxnLst>
              <a:rect l="T6" t="T7" r="T8" b="T9"/>
              <a:pathLst>
                <a:path w="1" h="1176">
                  <a:moveTo>
                    <a:pt x="0" y="1176"/>
                  </a:moveTo>
                  <a:lnTo>
                    <a:pt x="0" y="0"/>
                  </a:lnTo>
                </a:path>
              </a:pathLst>
            </a:custGeom>
            <a:noFill/>
            <a:ln w="1270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pic>
          <p:nvPicPr>
            <p:cNvPr id="18449" name="Picture 43" descr="Ressureicao dos justos 2">
              <a:extLst>
                <a:ext uri="{FF2B5EF4-FFF2-40B4-BE49-F238E27FC236}">
                  <a16:creationId xmlns:a16="http://schemas.microsoft.com/office/drawing/2014/main" id="{819EFA5F-9E30-4B3B-A48A-2F464F3AA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077" t="7692"/>
            <a:stretch>
              <a:fillRect/>
            </a:stretch>
          </p:blipFill>
          <p:spPr bwMode="auto">
            <a:xfrm>
              <a:off x="4656" y="2880"/>
              <a:ext cx="64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8640"/>
                                        </p:tgtEl>
                                        <p:attrNameLst>
                                          <p:attrName>style.visibility</p:attrName>
                                        </p:attrNameLst>
                                      </p:cBhvr>
                                      <p:to>
                                        <p:strVal val="visible"/>
                                      </p:to>
                                    </p:set>
                                    <p:anim calcmode="lin" valueType="num">
                                      <p:cBhvr>
                                        <p:cTn id="13" dur="500" fill="hold"/>
                                        <p:tgtEl>
                                          <p:spTgt spid="68640"/>
                                        </p:tgtEl>
                                        <p:attrNameLst>
                                          <p:attrName>ppt_w</p:attrName>
                                        </p:attrNameLst>
                                      </p:cBhvr>
                                      <p:tavLst>
                                        <p:tav tm="0">
                                          <p:val>
                                            <p:fltVal val="0"/>
                                          </p:val>
                                        </p:tav>
                                        <p:tav tm="100000">
                                          <p:val>
                                            <p:strVal val="#ppt_w"/>
                                          </p:val>
                                        </p:tav>
                                      </p:tavLst>
                                    </p:anim>
                                    <p:anim calcmode="lin" valueType="num">
                                      <p:cBhvr>
                                        <p:cTn id="14" dur="500" fill="hold"/>
                                        <p:tgtEl>
                                          <p:spTgt spid="6864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ox(in)">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3"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12"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0-#ppt_w/2"/>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1+#ppt_w/2"/>
                                          </p:val>
                                        </p:tav>
                                        <p:tav tm="100000">
                                          <p:val>
                                            <p:strVal val="#ppt_x"/>
                                          </p:val>
                                        </p:tav>
                                      </p:tavLst>
                                    </p:anim>
                                    <p:anim calcmode="lin" valueType="num">
                                      <p:cBhvr additive="base">
                                        <p:cTn id="6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3"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1+#ppt_w/2"/>
                                          </p:val>
                                        </p:tav>
                                        <p:tav tm="100000">
                                          <p:val>
                                            <p:strVal val="#ppt_x"/>
                                          </p:val>
                                        </p:tav>
                                      </p:tavLst>
                                    </p:anim>
                                    <p:anim calcmode="lin" valueType="num">
                                      <p:cBhvr additive="base">
                                        <p:cTn id="7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9458" name="Picture 2" descr="Laranjas">
            <a:extLst>
              <a:ext uri="{FF2B5EF4-FFF2-40B4-BE49-F238E27FC236}">
                <a16:creationId xmlns:a16="http://schemas.microsoft.com/office/drawing/2014/main" id="{76853BF4-EBAB-4CED-BB9E-701A7C31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0013"/>
            <a:ext cx="104394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BB2AA8F4-F1E3-4979-9BDE-6D2E2CF5C6C7}"/>
              </a:ext>
            </a:extLst>
          </p:cNvPr>
          <p:cNvSpPr>
            <a:spLocks noGrp="1" noChangeArrowheads="1"/>
          </p:cNvSpPr>
          <p:nvPr>
            <p:ph type="body" idx="1"/>
          </p:nvPr>
        </p:nvSpPr>
        <p:spPr>
          <a:xfrm>
            <a:off x="381000" y="1981200"/>
            <a:ext cx="8153400" cy="4038600"/>
          </a:xfrm>
          <a:effectLst>
            <a:outerShdw dist="35921" dir="2700000" algn="ctr" rotWithShape="0">
              <a:schemeClr val="tx1"/>
            </a:outerShdw>
          </a:effectLst>
        </p:spPr>
        <p:txBody>
          <a:bodyPr/>
          <a:lstStyle/>
          <a:p>
            <a:pPr algn="ctr">
              <a:lnSpc>
                <a:spcPct val="90000"/>
              </a:lnSpc>
              <a:buFont typeface="Monotype Sorts" pitchFamily="2" charset="2"/>
              <a:buNone/>
              <a:defRPr/>
            </a:pPr>
            <a:r>
              <a:rPr lang="pt-BR" sz="5600" b="1">
                <a:solidFill>
                  <a:srgbClr val="006600"/>
                </a:solidFill>
                <a:effectLst/>
                <a:latin typeface="Tempus Sans ITC" pitchFamily="82" charset="0"/>
              </a:rPr>
              <a:t>“... </a:t>
            </a:r>
            <a:r>
              <a:rPr lang="pt-BR" sz="7400" b="1">
                <a:solidFill>
                  <a:srgbClr val="006600"/>
                </a:solidFill>
                <a:latin typeface="Tempus Sans ITC" pitchFamily="82" charset="0"/>
              </a:rPr>
              <a:t>é amor</a:t>
            </a:r>
            <a:r>
              <a:rPr lang="pt-BR" sz="5600" b="1">
                <a:solidFill>
                  <a:srgbClr val="006600"/>
                </a:solidFill>
                <a:effectLst/>
                <a:latin typeface="Tempus Sans ITC" pitchFamily="82" charset="0"/>
              </a:rPr>
              <a:t>, </a:t>
            </a:r>
          </a:p>
          <a:p>
            <a:pPr algn="ctr">
              <a:lnSpc>
                <a:spcPct val="90000"/>
              </a:lnSpc>
              <a:buFont typeface="Monotype Sorts" pitchFamily="2" charset="2"/>
              <a:buNone/>
              <a:defRPr/>
            </a:pPr>
            <a:r>
              <a:rPr lang="pt-BR" sz="5000" b="1">
                <a:solidFill>
                  <a:srgbClr val="006600"/>
                </a:solidFill>
                <a:effectLst/>
                <a:latin typeface="Tempus Sans ITC" pitchFamily="82" charset="0"/>
              </a:rPr>
              <a:t>alegria, paz, longanimidade, benignidade, bondade, fé, mansidão, domínio próprio.”</a:t>
            </a:r>
            <a:r>
              <a:rPr lang="pt-BR" sz="5600" b="1">
                <a:solidFill>
                  <a:srgbClr val="006600"/>
                </a:solidFill>
                <a:effectLst/>
                <a:latin typeface="Tempus Sans ITC" pitchFamily="82" charset="0"/>
              </a:rPr>
              <a:t> </a:t>
            </a:r>
            <a:r>
              <a:rPr lang="pt-BR" sz="3000" b="1">
                <a:solidFill>
                  <a:srgbClr val="006600"/>
                </a:solidFill>
                <a:effectLst/>
                <a:latin typeface="Tempus Sans ITC" pitchFamily="82" charset="0"/>
              </a:rPr>
              <a:t>Gál. 5:22</a:t>
            </a:r>
          </a:p>
        </p:txBody>
      </p:sp>
      <p:sp>
        <p:nvSpPr>
          <p:cNvPr id="50180" name="Text Box 4">
            <a:extLst>
              <a:ext uri="{FF2B5EF4-FFF2-40B4-BE49-F238E27FC236}">
                <a16:creationId xmlns:a16="http://schemas.microsoft.com/office/drawing/2014/main" id="{6A655C2C-8CA1-4146-B54C-AC7C274814C7}"/>
              </a:ext>
            </a:extLst>
          </p:cNvPr>
          <p:cNvSpPr txBox="1">
            <a:spLocks noChangeArrowheads="1"/>
          </p:cNvSpPr>
          <p:nvPr/>
        </p:nvSpPr>
        <p:spPr bwMode="auto">
          <a:xfrm>
            <a:off x="-1044575" y="228600"/>
            <a:ext cx="10264775" cy="1722438"/>
          </a:xfrm>
          <a:prstGeom prst="rect">
            <a:avLst/>
          </a:prstGeom>
          <a:noFill/>
          <a:ln w="9525">
            <a:noFill/>
            <a:miter lim="800000"/>
            <a:headEnd/>
            <a:tailEnd/>
          </a:ln>
          <a:effectLst/>
        </p:spPr>
        <p:txBody>
          <a:bodyPr>
            <a:spAutoFit/>
          </a:bodyPr>
          <a:lstStyle/>
          <a:p>
            <a:pPr algn="ctr">
              <a:spcBef>
                <a:spcPct val="50000"/>
              </a:spcBef>
              <a:defRPr/>
            </a:pPr>
            <a:r>
              <a:rPr lang="pt-BR" sz="7300" b="1">
                <a:solidFill>
                  <a:srgbClr val="006600"/>
                </a:solidFill>
                <a:effectLst>
                  <a:outerShdw blurRad="38100" dist="38100" dir="2700000" algn="tl">
                    <a:srgbClr val="000000"/>
                  </a:outerShdw>
                </a:effectLst>
                <a:latin typeface="Tempus Sans ITC" pitchFamily="82" charset="0"/>
              </a:rPr>
              <a:t>Qual é o </a:t>
            </a:r>
            <a:r>
              <a:rPr lang="pt-BR" sz="10700" b="1">
                <a:solidFill>
                  <a:srgbClr val="006600"/>
                </a:solidFill>
                <a:effectLst>
                  <a:outerShdw blurRad="38100" dist="38100" dir="2700000" algn="tl">
                    <a:srgbClr val="000000"/>
                  </a:outerShdw>
                </a:effectLst>
                <a:latin typeface="Tempus Sans ITC" pitchFamily="82" charset="0"/>
              </a:rPr>
              <a:t>FRUTO</a:t>
            </a:r>
            <a:r>
              <a:rPr lang="pt-BR" sz="7300" b="1">
                <a:solidFill>
                  <a:srgbClr val="006600"/>
                </a:solidFill>
                <a:effectLst>
                  <a:outerShdw blurRad="38100" dist="38100" dir="2700000" algn="tl">
                    <a:srgbClr val="000000"/>
                  </a:outerShdw>
                </a:effectLst>
                <a:latin typeface="Tempus Sans ITC" pitchFamily="8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50179">
                                            <p:txEl>
                                              <p:pRg st="1" end="1"/>
                                            </p:txEl>
                                          </p:spTgt>
                                        </p:tgtEl>
                                        <p:attrNameLst>
                                          <p:attrName>style.visibility</p:attrName>
                                        </p:attrNameLst>
                                      </p:cBhvr>
                                      <p:to>
                                        <p:strVal val="visible"/>
                                      </p:to>
                                    </p:set>
                                    <p:anim calcmode="lin" valueType="num">
                                      <p:cBhvr additive="base">
                                        <p:cTn id="12"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200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1026">
            <a:extLst>
              <a:ext uri="{FF2B5EF4-FFF2-40B4-BE49-F238E27FC236}">
                <a16:creationId xmlns:a16="http://schemas.microsoft.com/office/drawing/2014/main" id="{89153B7E-29C3-4E8C-B7C3-83A4AFDD50DB}"/>
              </a:ext>
            </a:extLst>
          </p:cNvPr>
          <p:cNvSpPr>
            <a:spLocks noGrp="1" noChangeArrowheads="1"/>
          </p:cNvSpPr>
          <p:nvPr>
            <p:ph type="title"/>
          </p:nvPr>
        </p:nvSpPr>
        <p:spPr>
          <a:xfrm>
            <a:off x="228600" y="228600"/>
            <a:ext cx="7772400" cy="1143000"/>
          </a:xfrm>
        </p:spPr>
        <p:txBody>
          <a:bodyPr/>
          <a:lstStyle/>
          <a:p>
            <a:pPr algn="l">
              <a:defRPr/>
            </a:pPr>
            <a:r>
              <a:rPr lang="pt-BR" sz="5400" b="1"/>
              <a:t>Que faz Satanás?</a:t>
            </a:r>
            <a:endParaRPr lang="pt-BR"/>
          </a:p>
        </p:txBody>
      </p:sp>
      <p:sp>
        <p:nvSpPr>
          <p:cNvPr id="38915" name="Rectangle 1027">
            <a:extLst>
              <a:ext uri="{FF2B5EF4-FFF2-40B4-BE49-F238E27FC236}">
                <a16:creationId xmlns:a16="http://schemas.microsoft.com/office/drawing/2014/main" id="{4C074A78-943E-4CB8-976B-17B1B304DB2C}"/>
              </a:ext>
            </a:extLst>
          </p:cNvPr>
          <p:cNvSpPr>
            <a:spLocks noGrp="1" noChangeArrowheads="1"/>
          </p:cNvSpPr>
          <p:nvPr>
            <p:ph type="body" sz="half" idx="1"/>
          </p:nvPr>
        </p:nvSpPr>
        <p:spPr>
          <a:xfrm>
            <a:off x="685800" y="1981200"/>
            <a:ext cx="8077200" cy="4572000"/>
          </a:xfrm>
        </p:spPr>
        <p:txBody>
          <a:bodyPr/>
          <a:lstStyle/>
          <a:p>
            <a:pPr>
              <a:buFont typeface="Monotype Sorts" pitchFamily="2" charset="2"/>
              <a:buNone/>
              <a:defRPr/>
            </a:pPr>
            <a:r>
              <a:rPr lang="pt-BR" sz="4400"/>
              <a:t>“Tem ele [Satanás] trabalhado contra Cristo em Seus esforços para restaurar a imagem de Deus no homem, imprimindo-lhe na alma a semelhança divina.” </a:t>
            </a:r>
            <a:r>
              <a:rPr lang="pt-BR" sz="3200"/>
              <a:t>I ME, 214.</a:t>
            </a:r>
            <a:endParaRPr lang="pt-B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D7B6BFF-5BDD-45B4-9056-8B84E5A789BA}"/>
              </a:ext>
            </a:extLst>
          </p:cNvPr>
          <p:cNvSpPr>
            <a:spLocks noGrp="1" noChangeArrowheads="1"/>
          </p:cNvSpPr>
          <p:nvPr>
            <p:ph type="title"/>
          </p:nvPr>
        </p:nvSpPr>
        <p:spPr>
          <a:xfrm>
            <a:off x="228600" y="533400"/>
            <a:ext cx="7772400" cy="1143000"/>
          </a:xfrm>
        </p:spPr>
        <p:txBody>
          <a:bodyPr/>
          <a:lstStyle/>
          <a:p>
            <a:pPr algn="l">
              <a:defRPr/>
            </a:pPr>
            <a:r>
              <a:rPr lang="pt-BR" sz="5400" b="1">
                <a:solidFill>
                  <a:srgbClr val="CCFFFF"/>
                </a:solidFill>
              </a:rPr>
              <a:t>Como Alcançar Corações?</a:t>
            </a:r>
            <a:endParaRPr lang="pt-BR" sz="5400">
              <a:solidFill>
                <a:srgbClr val="CCFFFF"/>
              </a:solidFill>
            </a:endParaRPr>
          </a:p>
        </p:txBody>
      </p:sp>
      <p:sp>
        <p:nvSpPr>
          <p:cNvPr id="18435" name="Rectangle 3">
            <a:extLst>
              <a:ext uri="{FF2B5EF4-FFF2-40B4-BE49-F238E27FC236}">
                <a16:creationId xmlns:a16="http://schemas.microsoft.com/office/drawing/2014/main" id="{9E29D532-5C00-4A1A-A98E-3D00806032BB}"/>
              </a:ext>
            </a:extLst>
          </p:cNvPr>
          <p:cNvSpPr>
            <a:spLocks noGrp="1" noChangeArrowheads="1"/>
          </p:cNvSpPr>
          <p:nvPr>
            <p:ph type="body" idx="1"/>
          </p:nvPr>
        </p:nvSpPr>
        <p:spPr>
          <a:xfrm>
            <a:off x="304800" y="1828800"/>
            <a:ext cx="8610600" cy="4267200"/>
          </a:xfrm>
        </p:spPr>
        <p:txBody>
          <a:bodyPr/>
          <a:lstStyle/>
          <a:p>
            <a:pPr>
              <a:defRPr/>
            </a:pPr>
            <a:r>
              <a:rPr lang="pt-BR">
                <a:solidFill>
                  <a:srgbClr val="CCFFFF"/>
                </a:solidFill>
              </a:rPr>
              <a:t>“Se nos </a:t>
            </a:r>
            <a:r>
              <a:rPr lang="pt-BR" b="1">
                <a:solidFill>
                  <a:srgbClr val="CCFFFF"/>
                </a:solidFill>
              </a:rPr>
              <a:t>humilhássemos</a:t>
            </a:r>
            <a:r>
              <a:rPr lang="pt-BR">
                <a:solidFill>
                  <a:srgbClr val="CCFFFF"/>
                </a:solidFill>
              </a:rPr>
              <a:t> perante Deus, e fôssemos</a:t>
            </a:r>
          </a:p>
          <a:p>
            <a:pPr>
              <a:buFont typeface="Monotype Sorts" pitchFamily="2" charset="2"/>
              <a:buNone/>
              <a:defRPr/>
            </a:pPr>
            <a:r>
              <a:rPr lang="pt-BR">
                <a:solidFill>
                  <a:srgbClr val="CCFFFF"/>
                </a:solidFill>
              </a:rPr>
              <a:t>			</a:t>
            </a:r>
            <a:r>
              <a:rPr lang="pt-BR" b="1" u="sng">
                <a:solidFill>
                  <a:srgbClr val="CCFFFF"/>
                </a:solidFill>
              </a:rPr>
              <a:t>bondosos</a:t>
            </a:r>
            <a:r>
              <a:rPr lang="pt-BR">
                <a:solidFill>
                  <a:srgbClr val="CCFFFF"/>
                </a:solidFill>
              </a:rPr>
              <a:t> e</a:t>
            </a:r>
          </a:p>
          <a:p>
            <a:pPr>
              <a:buFont typeface="Monotype Sorts" pitchFamily="2" charset="2"/>
              <a:buNone/>
              <a:defRPr/>
            </a:pPr>
            <a:r>
              <a:rPr lang="pt-BR">
                <a:solidFill>
                  <a:srgbClr val="CCFFFF"/>
                </a:solidFill>
              </a:rPr>
              <a:t>			</a:t>
            </a:r>
            <a:r>
              <a:rPr lang="pt-BR" b="1" u="sng">
                <a:solidFill>
                  <a:srgbClr val="CCFFFF"/>
                </a:solidFill>
              </a:rPr>
              <a:t>corteses</a:t>
            </a:r>
            <a:r>
              <a:rPr lang="pt-BR">
                <a:solidFill>
                  <a:srgbClr val="CCFFFF"/>
                </a:solidFill>
              </a:rPr>
              <a:t> e</a:t>
            </a:r>
          </a:p>
          <a:p>
            <a:pPr>
              <a:buFont typeface="Monotype Sorts" pitchFamily="2" charset="2"/>
              <a:buNone/>
              <a:defRPr/>
            </a:pPr>
            <a:r>
              <a:rPr lang="pt-BR">
                <a:solidFill>
                  <a:srgbClr val="CCFFFF"/>
                </a:solidFill>
              </a:rPr>
              <a:t>			</a:t>
            </a:r>
            <a:r>
              <a:rPr lang="pt-BR" b="1" u="sng">
                <a:solidFill>
                  <a:srgbClr val="CCFFFF"/>
                </a:solidFill>
              </a:rPr>
              <a:t>compassivos</a:t>
            </a:r>
            <a:r>
              <a:rPr lang="pt-BR">
                <a:solidFill>
                  <a:srgbClr val="CCFFFF"/>
                </a:solidFill>
              </a:rPr>
              <a:t> e</a:t>
            </a:r>
          </a:p>
          <a:p>
            <a:pPr>
              <a:buFont typeface="Monotype Sorts" pitchFamily="2" charset="2"/>
              <a:buNone/>
              <a:defRPr/>
            </a:pPr>
            <a:r>
              <a:rPr lang="pt-BR">
                <a:solidFill>
                  <a:srgbClr val="CCFFFF"/>
                </a:solidFill>
              </a:rPr>
              <a:t>			</a:t>
            </a:r>
            <a:r>
              <a:rPr lang="pt-BR" b="1" u="sng">
                <a:solidFill>
                  <a:srgbClr val="CCFFFF"/>
                </a:solidFill>
              </a:rPr>
              <a:t>piedosos</a:t>
            </a:r>
            <a:r>
              <a:rPr lang="pt-BR">
                <a:solidFill>
                  <a:srgbClr val="CCFFFF"/>
                </a:solidFill>
              </a:rPr>
              <a:t>,</a:t>
            </a:r>
          </a:p>
          <a:p>
            <a:pPr>
              <a:buFont typeface="Monotype Sorts" pitchFamily="2" charset="2"/>
              <a:buNone/>
              <a:defRPr/>
            </a:pPr>
            <a:r>
              <a:rPr lang="pt-BR">
                <a:solidFill>
                  <a:srgbClr val="CCFFFF"/>
                </a:solidFill>
              </a:rPr>
              <a:t>haveria </a:t>
            </a:r>
            <a:r>
              <a:rPr lang="pt-BR" b="1" u="sng">
                <a:solidFill>
                  <a:srgbClr val="CCFFFF"/>
                </a:solidFill>
              </a:rPr>
              <a:t>UMA CENTENA</a:t>
            </a:r>
            <a:r>
              <a:rPr lang="pt-BR">
                <a:solidFill>
                  <a:srgbClr val="CCFFFF"/>
                </a:solidFill>
              </a:rPr>
              <a:t>  de conversões à verdade onde agora há apenas uma”. B.S., 86.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26" descr="Criacao do Homem 2">
            <a:extLst>
              <a:ext uri="{FF2B5EF4-FFF2-40B4-BE49-F238E27FC236}">
                <a16:creationId xmlns:a16="http://schemas.microsoft.com/office/drawing/2014/main" id="{D91FE3F7-2E0A-4036-AD18-AF6C9653A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027">
            <a:extLst>
              <a:ext uri="{FF2B5EF4-FFF2-40B4-BE49-F238E27FC236}">
                <a16:creationId xmlns:a16="http://schemas.microsoft.com/office/drawing/2014/main" id="{0EF46A01-61F9-4B24-938A-AB50FBE2A2EF}"/>
              </a:ext>
            </a:extLst>
          </p:cNvPr>
          <p:cNvSpPr>
            <a:spLocks noGrp="1" noChangeArrowheads="1"/>
          </p:cNvSpPr>
          <p:nvPr>
            <p:ph type="body" idx="1"/>
          </p:nvPr>
        </p:nvSpPr>
        <p:spPr>
          <a:xfrm>
            <a:off x="0" y="3810000"/>
            <a:ext cx="9144000" cy="1981200"/>
          </a:xfrm>
          <a:effectLst>
            <a:outerShdw dist="35921" dir="2700000" algn="ctr" rotWithShape="0">
              <a:schemeClr val="tx1"/>
            </a:outerShdw>
          </a:effectLst>
        </p:spPr>
        <p:txBody>
          <a:bodyPr/>
          <a:lstStyle/>
          <a:p>
            <a:pPr>
              <a:buFont typeface="Monotype Sorts" pitchFamily="2" charset="2"/>
              <a:buNone/>
              <a:defRPr/>
            </a:pPr>
            <a:r>
              <a:rPr lang="pt-BR" sz="3500" b="1">
                <a:solidFill>
                  <a:srgbClr val="CCFFFF"/>
                </a:solidFill>
                <a:latin typeface="Arial" charset="0"/>
              </a:rPr>
              <a:t>  “Criou Deus, pois, o homem à sua imagem, à imagem, de Deus o criou; homem e mulher os criou.” </a:t>
            </a:r>
            <a:r>
              <a:rPr lang="pt-BR" sz="3100">
                <a:solidFill>
                  <a:srgbClr val="CCFFFF"/>
                </a:solidFill>
                <a:latin typeface="Arial" charset="0"/>
              </a:rPr>
              <a:t>Gen. 1:27</a:t>
            </a:r>
          </a:p>
        </p:txBody>
      </p:sp>
      <p:sp>
        <p:nvSpPr>
          <p:cNvPr id="4100" name="Text Box 1028">
            <a:extLst>
              <a:ext uri="{FF2B5EF4-FFF2-40B4-BE49-F238E27FC236}">
                <a16:creationId xmlns:a16="http://schemas.microsoft.com/office/drawing/2014/main" id="{C34BA4E0-38C6-4F73-B290-8117FB2BEE88}"/>
              </a:ext>
            </a:extLst>
          </p:cNvPr>
          <p:cNvSpPr txBox="1">
            <a:spLocks noChangeArrowheads="1"/>
          </p:cNvSpPr>
          <p:nvPr/>
        </p:nvSpPr>
        <p:spPr bwMode="auto">
          <a:xfrm>
            <a:off x="304800" y="2401888"/>
            <a:ext cx="8382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8000" b="1">
                <a:solidFill>
                  <a:srgbClr val="FF6600"/>
                </a:solidFill>
                <a:latin typeface="Comic Sans MS" panose="030F0702030302020204" pitchFamily="66" charset="0"/>
              </a:rPr>
              <a:t>ORIGEM</a:t>
            </a:r>
            <a:endParaRPr lang="pt-BR" altLang="pt-BR" sz="8000" b="1">
              <a:solidFill>
                <a:srgbClr val="CCFFFF"/>
              </a:solidFill>
              <a:latin typeface="Comic Sans MS" panose="030F0702030302020204" pitchFamily="66" charset="0"/>
            </a:endParaRPr>
          </a:p>
          <a:p>
            <a:pPr algn="r">
              <a:lnSpc>
                <a:spcPct val="10000"/>
              </a:lnSpc>
              <a:spcBef>
                <a:spcPct val="50000"/>
              </a:spcBef>
            </a:pPr>
            <a:endParaRPr lang="pt-BR" altLang="pt-BR" sz="4400" b="1">
              <a:solidFill>
                <a:srgbClr val="CCFFFF"/>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BBE832C-E397-4250-821A-7223B1A390F7}"/>
              </a:ext>
            </a:extLst>
          </p:cNvPr>
          <p:cNvSpPr>
            <a:spLocks noGrp="1" noChangeArrowheads="1"/>
          </p:cNvSpPr>
          <p:nvPr>
            <p:ph type="title"/>
          </p:nvPr>
        </p:nvSpPr>
        <p:spPr>
          <a:xfrm>
            <a:off x="228600" y="533400"/>
            <a:ext cx="7772400" cy="1143000"/>
          </a:xfrm>
        </p:spPr>
        <p:txBody>
          <a:bodyPr/>
          <a:lstStyle/>
          <a:p>
            <a:pPr algn="l">
              <a:defRPr/>
            </a:pPr>
            <a:r>
              <a:rPr lang="pt-BR" sz="5400" b="1">
                <a:solidFill>
                  <a:srgbClr val="CCFFFF"/>
                </a:solidFill>
              </a:rPr>
              <a:t>Como Alcançar Corações?</a:t>
            </a:r>
            <a:endParaRPr lang="pt-BR" sz="5400">
              <a:solidFill>
                <a:srgbClr val="CCFFFF"/>
              </a:solidFill>
            </a:endParaRPr>
          </a:p>
        </p:txBody>
      </p:sp>
      <p:sp>
        <p:nvSpPr>
          <p:cNvPr id="69635" name="Rectangle 3">
            <a:extLst>
              <a:ext uri="{FF2B5EF4-FFF2-40B4-BE49-F238E27FC236}">
                <a16:creationId xmlns:a16="http://schemas.microsoft.com/office/drawing/2014/main" id="{164D553A-ECC0-4B84-BC6B-D697F260D468}"/>
              </a:ext>
            </a:extLst>
          </p:cNvPr>
          <p:cNvSpPr>
            <a:spLocks noGrp="1" noChangeArrowheads="1"/>
          </p:cNvSpPr>
          <p:nvPr>
            <p:ph type="body" idx="1"/>
          </p:nvPr>
        </p:nvSpPr>
        <p:spPr>
          <a:xfrm>
            <a:off x="304800" y="2041525"/>
            <a:ext cx="8610600" cy="4267200"/>
          </a:xfrm>
        </p:spPr>
        <p:txBody>
          <a:bodyPr/>
          <a:lstStyle/>
          <a:p>
            <a:pPr>
              <a:defRPr/>
            </a:pPr>
            <a:r>
              <a:rPr lang="pt-BR">
                <a:solidFill>
                  <a:srgbClr val="CCFFFF"/>
                </a:solidFill>
              </a:rPr>
              <a:t>“</a:t>
            </a:r>
            <a:r>
              <a:rPr lang="pt-BR"/>
              <a:t>Quando os que conhecem a verdade praticarem a abnegação ordenada pela Palavra de Deus, a mensagem irá com poder. </a:t>
            </a:r>
            <a:r>
              <a:rPr lang="pt-BR" b="1"/>
              <a:t>O Senhor nos ouvirá as orações pela conversão de almas</a:t>
            </a:r>
            <a:r>
              <a:rPr lang="pt-BR"/>
              <a:t>. O povo de Deus fará sua luz brilhar, e, vendo suas boas obras, os descrentes glorificarão ao nosso Pai celestial. Relacionemo-nos com Deus na obediência do sacrifício próprio. </a:t>
            </a:r>
            <a:r>
              <a:rPr lang="pt-BR">
                <a:solidFill>
                  <a:srgbClr val="CCFFFF"/>
                </a:solidFill>
              </a:rPr>
              <a:t>” AE, 302.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5" descr="D011">
            <a:extLst>
              <a:ext uri="{FF2B5EF4-FFF2-40B4-BE49-F238E27FC236}">
                <a16:creationId xmlns:a16="http://schemas.microsoft.com/office/drawing/2014/main" id="{5CBD4201-B87B-4914-9440-B6CE012A09A1}"/>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C21D4321-EC6E-453E-8737-B799DD39464C}"/>
              </a:ext>
            </a:extLst>
          </p:cNvPr>
          <p:cNvSpPr>
            <a:spLocks noGrp="1" noChangeArrowheads="1"/>
          </p:cNvSpPr>
          <p:nvPr>
            <p:ph type="body" idx="1"/>
          </p:nvPr>
        </p:nvSpPr>
        <p:spPr>
          <a:xfrm>
            <a:off x="76200" y="457200"/>
            <a:ext cx="9067800" cy="6172200"/>
          </a:xfrm>
          <a:effectLst>
            <a:outerShdw dist="56796" dir="3806097" algn="ctr" rotWithShape="0">
              <a:srgbClr val="000000"/>
            </a:outerShdw>
          </a:effectLst>
        </p:spPr>
        <p:txBody>
          <a:bodyPr/>
          <a:lstStyle/>
          <a:p>
            <a:pPr>
              <a:buClr>
                <a:srgbClr val="FF9900"/>
              </a:buClr>
              <a:buSzPct val="50000"/>
              <a:buFont typeface="Monotype Sorts" pitchFamily="2" charset="2"/>
              <a:buNone/>
              <a:defRPr/>
            </a:pPr>
            <a:r>
              <a:rPr lang="pt-BR" sz="4200">
                <a:solidFill>
                  <a:srgbClr val="FFFFFF"/>
                </a:solidFill>
                <a:latin typeface="Comic Sans MS" pitchFamily="66" charset="0"/>
              </a:rPr>
              <a:t>“Com intenso interesse, os mundos não caídos observam para ver Jeová levantar-Se e assolar os habitantes da Terra. ... Declara ele (Satanás) que os princípios de Deus tornavam impossível o perdão. ... Em lugar de destruir o mundo, porém, Deus enviou Seu filho para o salvar.” </a:t>
            </a:r>
            <a:r>
              <a:rPr lang="pt-BR" sz="3000">
                <a:solidFill>
                  <a:srgbClr val="FFFFFF"/>
                </a:solidFill>
                <a:latin typeface="Comic Sans MS" pitchFamily="66" charset="0"/>
              </a:rPr>
              <a:t>D.T. N. 26-27</a:t>
            </a:r>
            <a:endParaRPr lang="pt-BR" sz="4200">
              <a:solidFill>
                <a:srgbClr val="FFFFFF"/>
              </a:solidFill>
              <a:latin typeface="Comic Sans MS" pitchFamily="66"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53292CE-88E9-462F-9ACE-AB36C7EE9C72}"/>
              </a:ext>
            </a:extLst>
          </p:cNvPr>
          <p:cNvSpPr>
            <a:spLocks noGrp="1" noChangeArrowheads="1"/>
          </p:cNvSpPr>
          <p:nvPr>
            <p:ph type="body" idx="1"/>
          </p:nvPr>
        </p:nvSpPr>
        <p:spPr>
          <a:xfrm>
            <a:off x="381000" y="381000"/>
            <a:ext cx="8458200" cy="5943600"/>
          </a:xfrm>
          <a:effectLst>
            <a:outerShdw dist="56796" dir="3806097" algn="ctr" rotWithShape="0">
              <a:srgbClr val="000000"/>
            </a:outerShdw>
          </a:effectLst>
        </p:spPr>
        <p:txBody>
          <a:bodyPr/>
          <a:lstStyle/>
          <a:p>
            <a:pPr>
              <a:lnSpc>
                <a:spcPct val="90000"/>
              </a:lnSpc>
              <a:buClr>
                <a:srgbClr val="FF9900"/>
              </a:buClr>
              <a:buSzPct val="50000"/>
              <a:buFont typeface="Monotype Sorts" pitchFamily="2" charset="2"/>
              <a:buNone/>
              <a:defRPr/>
            </a:pPr>
            <a:r>
              <a:rPr lang="pt-BR" sz="3700">
                <a:solidFill>
                  <a:srgbClr val="FFFFFF"/>
                </a:solidFill>
                <a:latin typeface="Comic Sans MS" pitchFamily="66" charset="0"/>
              </a:rPr>
              <a:t>“Satanás rejubilava por haver conseguido rebaixar a imagem de Deus na humanidade. Então veio Cristo, a fim de </a:t>
            </a:r>
            <a:r>
              <a:rPr lang="pt-BR" sz="3700">
                <a:solidFill>
                  <a:srgbClr val="FF9900"/>
                </a:solidFill>
                <a:latin typeface="Comic Sans MS" pitchFamily="66" charset="0"/>
              </a:rPr>
              <a:t>restaurar no homem a imagem de seu criador</a:t>
            </a:r>
            <a:r>
              <a:rPr lang="pt-BR" sz="3700">
                <a:solidFill>
                  <a:srgbClr val="FFFFFF"/>
                </a:solidFill>
                <a:latin typeface="Comic Sans MS" pitchFamily="66" charset="0"/>
              </a:rPr>
              <a:t>. Ninguém, senão Cristo, pode remodelar o caráter arruinado pelo pecado. Veio para expelir os demônios que haviam dominado a </a:t>
            </a:r>
            <a:r>
              <a:rPr lang="pt-BR" sz="3700">
                <a:solidFill>
                  <a:srgbClr val="FF9900"/>
                </a:solidFill>
                <a:latin typeface="Comic Sans MS" pitchFamily="66" charset="0"/>
              </a:rPr>
              <a:t>vontade</a:t>
            </a:r>
            <a:r>
              <a:rPr lang="pt-BR" sz="3700">
                <a:solidFill>
                  <a:srgbClr val="FFFFFF"/>
                </a:solidFill>
                <a:latin typeface="Comic Sans MS" pitchFamily="66" charset="0"/>
              </a:rPr>
              <a:t>. ...Segundo o modelo de Seu divino caráter, embelezando-o com Sua própria glória.” </a:t>
            </a:r>
            <a:r>
              <a:rPr lang="pt-BR" sz="2900">
                <a:solidFill>
                  <a:srgbClr val="FFFFFF"/>
                </a:solidFill>
                <a:latin typeface="Comic Sans MS" pitchFamily="66" charset="0"/>
              </a:rPr>
              <a:t>D.T.N. 26-27</a:t>
            </a:r>
            <a:endParaRPr lang="pt-BR" sz="3700">
              <a:solidFill>
                <a:srgbClr val="FFFFFF"/>
              </a:solidFill>
              <a:latin typeface="Comic Sans MS" pitchFamily="66"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C16EBC7-98E3-4757-B095-EEFDBB58959B}"/>
              </a:ext>
            </a:extLst>
          </p:cNvPr>
          <p:cNvSpPr>
            <a:spLocks noGrp="1" noChangeArrowheads="1"/>
          </p:cNvSpPr>
          <p:nvPr>
            <p:ph type="title"/>
          </p:nvPr>
        </p:nvSpPr>
        <p:spPr/>
        <p:txBody>
          <a:bodyPr/>
          <a:lstStyle/>
          <a:p>
            <a:pPr>
              <a:defRPr/>
            </a:pPr>
            <a:r>
              <a:rPr lang="pt-BR"/>
              <a:t>Como Trabalhar Para Deus com Eficácia?</a:t>
            </a:r>
          </a:p>
        </p:txBody>
      </p:sp>
      <p:sp>
        <p:nvSpPr>
          <p:cNvPr id="16387" name="Rectangle 3">
            <a:extLst>
              <a:ext uri="{FF2B5EF4-FFF2-40B4-BE49-F238E27FC236}">
                <a16:creationId xmlns:a16="http://schemas.microsoft.com/office/drawing/2014/main" id="{FF2B7527-15DF-48A1-AB2A-CE88D61CF0B9}"/>
              </a:ext>
            </a:extLst>
          </p:cNvPr>
          <p:cNvSpPr>
            <a:spLocks noGrp="1" noChangeArrowheads="1"/>
          </p:cNvSpPr>
          <p:nvPr>
            <p:ph type="body" idx="1"/>
          </p:nvPr>
        </p:nvSpPr>
        <p:spPr/>
        <p:txBody>
          <a:bodyPr/>
          <a:lstStyle/>
          <a:p>
            <a:pPr>
              <a:lnSpc>
                <a:spcPct val="90000"/>
              </a:lnSpc>
              <a:defRPr/>
            </a:pPr>
            <a:r>
              <a:rPr lang="pt-BR" sz="3600">
                <a:solidFill>
                  <a:srgbClr val="CCFFFF"/>
                </a:solidFill>
              </a:rPr>
              <a:t>“Porque todo o sumo sacerdote, sendo tomado dentre os homens, é constituído nas cousas concernentes a Deus, a favor dos homens... e é </a:t>
            </a:r>
            <a:r>
              <a:rPr lang="pt-BR" sz="3600" b="1">
                <a:solidFill>
                  <a:srgbClr val="CCFFFF"/>
                </a:solidFill>
              </a:rPr>
              <a:t>capaz de condoer-se dos ignorantes e dos que erram</a:t>
            </a:r>
            <a:r>
              <a:rPr lang="pt-BR" sz="3600">
                <a:solidFill>
                  <a:srgbClr val="CCFFFF"/>
                </a:solidFill>
              </a:rPr>
              <a:t>, pois também ele mesmo está rodeado de fraquezas”. </a:t>
            </a:r>
            <a:r>
              <a:rPr lang="pt-BR">
                <a:solidFill>
                  <a:srgbClr val="CCFFFF"/>
                </a:solidFill>
                <a:effectLst/>
              </a:rPr>
              <a:t>Heb. 5:1 e 2</a:t>
            </a:r>
            <a:r>
              <a:rPr lang="pt-BR" sz="3600">
                <a:solidFill>
                  <a:srgbClr val="CCFFFF"/>
                </a:solidFill>
              </a:rPr>
              <a:t>.</a:t>
            </a:r>
            <a:endParaRPr lang="pt-B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8C4AED2-3967-42F9-8303-079FBE8140D9}"/>
              </a:ext>
            </a:extLst>
          </p:cNvPr>
          <p:cNvSpPr>
            <a:spLocks noGrp="1" noChangeArrowheads="1"/>
          </p:cNvSpPr>
          <p:nvPr>
            <p:ph type="title"/>
          </p:nvPr>
        </p:nvSpPr>
        <p:spPr/>
        <p:txBody>
          <a:bodyPr/>
          <a:lstStyle/>
          <a:p>
            <a:pPr algn="l">
              <a:defRPr/>
            </a:pPr>
            <a:r>
              <a:rPr lang="pt-BR" sz="4800" b="1"/>
              <a:t>Por Que Muitos não Conseguem Aceitar?</a:t>
            </a:r>
            <a:endParaRPr lang="pt-BR"/>
          </a:p>
        </p:txBody>
      </p:sp>
      <p:sp>
        <p:nvSpPr>
          <p:cNvPr id="17411" name="Rectangle 3">
            <a:extLst>
              <a:ext uri="{FF2B5EF4-FFF2-40B4-BE49-F238E27FC236}">
                <a16:creationId xmlns:a16="http://schemas.microsoft.com/office/drawing/2014/main" id="{788934DF-302C-451A-B8C6-C49727FEB76B}"/>
              </a:ext>
            </a:extLst>
          </p:cNvPr>
          <p:cNvSpPr>
            <a:spLocks noGrp="1" noChangeArrowheads="1"/>
          </p:cNvSpPr>
          <p:nvPr>
            <p:ph type="body" idx="1"/>
          </p:nvPr>
        </p:nvSpPr>
        <p:spPr>
          <a:xfrm>
            <a:off x="381000" y="1905000"/>
            <a:ext cx="8382000" cy="4724400"/>
          </a:xfrm>
        </p:spPr>
        <p:txBody>
          <a:bodyPr/>
          <a:lstStyle/>
          <a:p>
            <a:pPr>
              <a:defRPr/>
            </a:pPr>
            <a:r>
              <a:rPr lang="pt-BR" sz="3600"/>
              <a:t>“Ora, o homem natural não compreende as coisas do Espírito de Deus, porque elas parecem loucura; e não pode entendê-las porque elas se</a:t>
            </a:r>
          </a:p>
          <a:p>
            <a:pPr>
              <a:lnSpc>
                <a:spcPct val="50000"/>
              </a:lnSpc>
              <a:buFont typeface="Monotype Sorts" pitchFamily="2" charset="2"/>
              <a:buNone/>
              <a:defRPr/>
            </a:pPr>
            <a:endParaRPr lang="pt-BR" sz="3600"/>
          </a:p>
          <a:p>
            <a:pPr algn="ctr">
              <a:buFont typeface="Monotype Sorts" pitchFamily="2" charset="2"/>
              <a:buNone/>
              <a:defRPr/>
            </a:pPr>
            <a:r>
              <a:rPr lang="pt-BR" sz="3600" b="1">
                <a:solidFill>
                  <a:srgbClr val="CCFFFF"/>
                </a:solidFill>
              </a:rPr>
              <a:t>DISCERNEM ESPIRITUALMENTE</a:t>
            </a:r>
            <a:r>
              <a:rPr lang="pt-BR" sz="3600">
                <a:solidFill>
                  <a:srgbClr val="CCFFFF"/>
                </a:solidFill>
              </a:rPr>
              <a:t>”.</a:t>
            </a:r>
            <a:r>
              <a:rPr lang="pt-BR" sz="3600"/>
              <a:t> </a:t>
            </a:r>
          </a:p>
          <a:p>
            <a:pPr>
              <a:buFont typeface="Monotype Sorts" pitchFamily="2" charset="2"/>
              <a:buNone/>
              <a:defRPr/>
            </a:pPr>
            <a:endParaRPr lang="pt-BR" sz="3600"/>
          </a:p>
          <a:p>
            <a:pPr algn="r">
              <a:buFont typeface="Monotype Sorts" pitchFamily="2" charset="2"/>
              <a:buNone/>
              <a:defRPr/>
            </a:pPr>
            <a:r>
              <a:rPr lang="pt-BR" sz="3600">
                <a:effectLst/>
              </a:rPr>
              <a:t>I Cor. 2:14.</a:t>
            </a:r>
            <a:endParaRPr lang="pt-BR" sz="36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1055FD2-B90B-49FB-A334-EB68070D96A7}"/>
              </a:ext>
            </a:extLst>
          </p:cNvPr>
          <p:cNvSpPr>
            <a:spLocks noGrp="1" noChangeArrowheads="1"/>
          </p:cNvSpPr>
          <p:nvPr>
            <p:ph type="title"/>
          </p:nvPr>
        </p:nvSpPr>
        <p:spPr>
          <a:xfrm>
            <a:off x="228600" y="228600"/>
            <a:ext cx="7772400" cy="1143000"/>
          </a:xfrm>
        </p:spPr>
        <p:txBody>
          <a:bodyPr/>
          <a:lstStyle/>
          <a:p>
            <a:pPr>
              <a:defRPr/>
            </a:pPr>
            <a:r>
              <a:rPr lang="pt-BR"/>
              <a:t>Qual é o seu tamanho?</a:t>
            </a:r>
          </a:p>
        </p:txBody>
      </p:sp>
      <p:sp>
        <p:nvSpPr>
          <p:cNvPr id="36867" name="Rectangle 3">
            <a:extLst>
              <a:ext uri="{FF2B5EF4-FFF2-40B4-BE49-F238E27FC236}">
                <a16:creationId xmlns:a16="http://schemas.microsoft.com/office/drawing/2014/main" id="{E94237DC-DDF4-4BB8-B13A-3BB22232FBCA}"/>
              </a:ext>
            </a:extLst>
          </p:cNvPr>
          <p:cNvSpPr>
            <a:spLocks noGrp="1" noChangeArrowheads="1"/>
          </p:cNvSpPr>
          <p:nvPr>
            <p:ph type="body" idx="1"/>
          </p:nvPr>
        </p:nvSpPr>
        <p:spPr/>
        <p:txBody>
          <a:bodyPr/>
          <a:lstStyle/>
          <a:p>
            <a:pPr>
              <a:buFont typeface="Monotype Sorts" pitchFamily="2" charset="2"/>
              <a:buNone/>
              <a:defRPr/>
            </a:pPr>
            <a:r>
              <a:rPr lang="pt-BR"/>
              <a:t>Um segurança à porta do edifício, com uma fita métrica nas mãos pergunta:</a:t>
            </a:r>
          </a:p>
          <a:p>
            <a:pPr>
              <a:buFont typeface="Monotype Sorts" pitchFamily="2" charset="2"/>
              <a:buNone/>
              <a:defRPr/>
            </a:pPr>
            <a:endParaRPr lang="pt-BR"/>
          </a:p>
          <a:p>
            <a:pPr>
              <a:buFont typeface="Monotype Sorts" pitchFamily="2" charset="2"/>
              <a:buNone/>
              <a:defRPr/>
            </a:pPr>
            <a:r>
              <a:rPr lang="pt-BR"/>
              <a:t>“’Já recebestes o Espírito Santo?’ ... apenas muito, muito poucos eram admitidos ao edifício.” I ME, 109.</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33B44F1-F7FC-4C9E-9B52-D17BF3ED5772}"/>
              </a:ext>
            </a:extLst>
          </p:cNvPr>
          <p:cNvSpPr>
            <a:spLocks noGrp="1" noChangeArrowheads="1"/>
          </p:cNvSpPr>
          <p:nvPr>
            <p:ph type="title"/>
          </p:nvPr>
        </p:nvSpPr>
        <p:spPr/>
        <p:txBody>
          <a:bodyPr/>
          <a:lstStyle/>
          <a:p>
            <a:pPr>
              <a:defRPr/>
            </a:pPr>
            <a:endParaRPr lang="pt-BR"/>
          </a:p>
        </p:txBody>
      </p:sp>
      <p:sp>
        <p:nvSpPr>
          <p:cNvPr id="37891" name="Rectangle 3">
            <a:extLst>
              <a:ext uri="{FF2B5EF4-FFF2-40B4-BE49-F238E27FC236}">
                <a16:creationId xmlns:a16="http://schemas.microsoft.com/office/drawing/2014/main" id="{A9027B4F-9170-45F0-AD55-497CFAA0891B}"/>
              </a:ext>
            </a:extLst>
          </p:cNvPr>
          <p:cNvSpPr>
            <a:spLocks noGrp="1" noChangeArrowheads="1"/>
          </p:cNvSpPr>
          <p:nvPr>
            <p:ph type="body" idx="1"/>
          </p:nvPr>
        </p:nvSpPr>
        <p:spPr>
          <a:xfrm>
            <a:off x="533400" y="1981200"/>
            <a:ext cx="7924800" cy="4419600"/>
          </a:xfrm>
        </p:spPr>
        <p:txBody>
          <a:bodyPr/>
          <a:lstStyle/>
          <a:p>
            <a:pPr>
              <a:buFont typeface="Monotype Sorts" pitchFamily="2" charset="2"/>
              <a:buNone/>
              <a:defRPr/>
            </a:pPr>
            <a:r>
              <a:rPr lang="pt-BR"/>
              <a:t>“’Seu tamanho como ser humano não é nada’, dizia. ‘Mas se você alcançou a total estatura de um homem em Cristo Jesus, segundo o conhecimento que você tem recebido, terá o prazer de sentar-se com Cristo nas bodas do Cordeiro... pelos séculos eternos...’” I ME, 109.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8A85D24-8C2F-414C-B4EA-1AECB5633862}"/>
              </a:ext>
            </a:extLst>
          </p:cNvPr>
          <p:cNvSpPr>
            <a:spLocks noGrp="1" noChangeArrowheads="1"/>
          </p:cNvSpPr>
          <p:nvPr>
            <p:ph type="title"/>
          </p:nvPr>
        </p:nvSpPr>
        <p:spPr/>
        <p:txBody>
          <a:bodyPr/>
          <a:lstStyle/>
          <a:p>
            <a:pPr>
              <a:defRPr/>
            </a:pPr>
            <a:r>
              <a:rPr lang="pt-BR"/>
              <a:t>Tamanho não é documento!</a:t>
            </a:r>
          </a:p>
        </p:txBody>
      </p:sp>
      <p:sp>
        <p:nvSpPr>
          <p:cNvPr id="32771" name="Rectangle 3">
            <a:extLst>
              <a:ext uri="{FF2B5EF4-FFF2-40B4-BE49-F238E27FC236}">
                <a16:creationId xmlns:a16="http://schemas.microsoft.com/office/drawing/2014/main" id="{B37B3C2B-58CA-4223-B291-D269E12E1E3C}"/>
              </a:ext>
            </a:extLst>
          </p:cNvPr>
          <p:cNvSpPr>
            <a:spLocks noGrp="1" noChangeArrowheads="1"/>
          </p:cNvSpPr>
          <p:nvPr>
            <p:ph type="body" idx="1"/>
          </p:nvPr>
        </p:nvSpPr>
        <p:spPr/>
        <p:txBody>
          <a:bodyPr/>
          <a:lstStyle/>
          <a:p>
            <a:pPr>
              <a:buFont typeface="Monotype Sorts" pitchFamily="2" charset="2"/>
              <a:buNone/>
              <a:defRPr/>
            </a:pPr>
            <a:r>
              <a:rPr lang="pt-BR"/>
              <a:t>“Você pode ser alto e bem proporcionado em sua pessoa, mas não pode entrar aqui. Não poderá entrar ninguém que seja criança crescida, levando consigo a disposição, os hábitos e os característicos peculiares às crianças”. I ME, 110.</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AFCE4ED-F53F-48EE-B804-68A04BD2930F}"/>
              </a:ext>
            </a:extLst>
          </p:cNvPr>
          <p:cNvSpPr>
            <a:spLocks noGrp="1" noChangeArrowheads="1"/>
          </p:cNvSpPr>
          <p:nvPr>
            <p:ph type="title"/>
          </p:nvPr>
        </p:nvSpPr>
        <p:spPr/>
        <p:txBody>
          <a:bodyPr/>
          <a:lstStyle/>
          <a:p>
            <a:pPr>
              <a:defRPr/>
            </a:pPr>
            <a:endParaRPr lang="pt-BR"/>
          </a:p>
        </p:txBody>
      </p:sp>
      <p:sp>
        <p:nvSpPr>
          <p:cNvPr id="33795" name="Rectangle 3">
            <a:extLst>
              <a:ext uri="{FF2B5EF4-FFF2-40B4-BE49-F238E27FC236}">
                <a16:creationId xmlns:a16="http://schemas.microsoft.com/office/drawing/2014/main" id="{699E3FED-B245-45B4-ADA4-6CF21F7616AE}"/>
              </a:ext>
            </a:extLst>
          </p:cNvPr>
          <p:cNvSpPr>
            <a:spLocks noGrp="1" noChangeArrowheads="1"/>
          </p:cNvSpPr>
          <p:nvPr>
            <p:ph type="body" idx="1"/>
          </p:nvPr>
        </p:nvSpPr>
        <p:spPr/>
        <p:txBody>
          <a:bodyPr/>
          <a:lstStyle/>
          <a:p>
            <a:pPr>
              <a:buFont typeface="Monotype Sorts" pitchFamily="2" charset="2"/>
              <a:buNone/>
              <a:defRPr/>
            </a:pPr>
            <a:r>
              <a:rPr lang="pt-BR"/>
              <a:t>“Se você nutre suspeitas, críticas, mau humor, dignidade própria, não pode ser admitido; pois estragaria o banquete. Todos os que entram por esta porta usam a veste de bodas, tecida no tear celeste.” I ME, 110.</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E4111E0-D4D4-4BAC-B541-40FB93CBD425}"/>
              </a:ext>
            </a:extLst>
          </p:cNvPr>
          <p:cNvSpPr>
            <a:spLocks noGrp="1" noChangeArrowheads="1"/>
          </p:cNvSpPr>
          <p:nvPr>
            <p:ph type="title"/>
          </p:nvPr>
        </p:nvSpPr>
        <p:spPr/>
        <p:txBody>
          <a:bodyPr/>
          <a:lstStyle/>
          <a:p>
            <a:pPr>
              <a:defRPr/>
            </a:pPr>
            <a:endParaRPr lang="pt-BR"/>
          </a:p>
        </p:txBody>
      </p:sp>
      <p:sp>
        <p:nvSpPr>
          <p:cNvPr id="34819" name="Rectangle 3">
            <a:extLst>
              <a:ext uri="{FF2B5EF4-FFF2-40B4-BE49-F238E27FC236}">
                <a16:creationId xmlns:a16="http://schemas.microsoft.com/office/drawing/2014/main" id="{7E60B48F-876F-4BE8-BD5C-0D80125A2348}"/>
              </a:ext>
            </a:extLst>
          </p:cNvPr>
          <p:cNvSpPr>
            <a:spLocks noGrp="1" noChangeArrowheads="1"/>
          </p:cNvSpPr>
          <p:nvPr>
            <p:ph type="body" idx="1"/>
          </p:nvPr>
        </p:nvSpPr>
        <p:spPr/>
        <p:txBody>
          <a:bodyPr/>
          <a:lstStyle/>
          <a:p>
            <a:pPr>
              <a:buFont typeface="Monotype Sorts" pitchFamily="2" charset="2"/>
              <a:buNone/>
              <a:defRPr/>
            </a:pPr>
            <a:r>
              <a:rPr lang="pt-BR"/>
              <a:t>“Os que se educam em apanhar os defeitos no caráter dos outros, revelam uma deformidade que torna as famílias infelizes, que desvia almas da verdade... Por esta porta não poderá entrar coisa alguma que possa arruinar a felicidade dos moradores... pois enxuguei de seus olhos toda lágrima...” I ME, 110.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1F69F97-BF5D-4052-ADA1-AD2FC941BE2D}"/>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pt-BR" altLang="pt-BR"/>
          </a:p>
        </p:txBody>
      </p:sp>
      <p:pic>
        <p:nvPicPr>
          <p:cNvPr id="5123" name="Picture 3" descr="Adao e Eva2">
            <a:extLst>
              <a:ext uri="{FF2B5EF4-FFF2-40B4-BE49-F238E27FC236}">
                <a16:creationId xmlns:a16="http://schemas.microsoft.com/office/drawing/2014/main" id="{8E896B09-C607-4A02-A63C-6750B246D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a:extLst>
              <a:ext uri="{FF2B5EF4-FFF2-40B4-BE49-F238E27FC236}">
                <a16:creationId xmlns:a16="http://schemas.microsoft.com/office/drawing/2014/main" id="{F502DFA1-AF4D-4329-8BA6-CC16AE568512}"/>
              </a:ext>
            </a:extLst>
          </p:cNvPr>
          <p:cNvSpPr txBox="1">
            <a:spLocks noChangeArrowheads="1"/>
          </p:cNvSpPr>
          <p:nvPr/>
        </p:nvSpPr>
        <p:spPr bwMode="auto">
          <a:xfrm>
            <a:off x="609600" y="533400"/>
            <a:ext cx="8153400" cy="1922463"/>
          </a:xfrm>
          <a:prstGeom prst="rect">
            <a:avLst/>
          </a:prstGeom>
          <a:noFill/>
          <a:ln w="9525">
            <a:noFill/>
            <a:miter lim="800000"/>
            <a:headEnd/>
            <a:tailEnd/>
          </a:ln>
          <a:effectLst/>
        </p:spPr>
        <p:txBody>
          <a:bodyPr>
            <a:spAutoFit/>
          </a:bodyPr>
          <a:lstStyle/>
          <a:p>
            <a:pPr>
              <a:spcBef>
                <a:spcPct val="50000"/>
              </a:spcBef>
              <a:defRPr/>
            </a:pPr>
            <a:r>
              <a:rPr lang="pt-BR" sz="4800" b="1">
                <a:effectLst>
                  <a:outerShdw blurRad="38100" dist="38100" dir="2700000" algn="tl">
                    <a:srgbClr val="000000"/>
                  </a:outerShdw>
                </a:effectLst>
              </a:rPr>
              <a:t>NATUREZA DO HOMEM</a:t>
            </a:r>
          </a:p>
          <a:p>
            <a:pPr>
              <a:spcBef>
                <a:spcPct val="50000"/>
              </a:spcBef>
              <a:defRPr/>
            </a:pPr>
            <a:endParaRPr lang="pt-BR" sz="4800" b="1">
              <a:effectLst>
                <a:outerShdw blurRad="38100" dist="38100" dir="2700000" algn="tl">
                  <a:srgbClr val="000000"/>
                </a:outerShdw>
              </a:effectLst>
            </a:endParaRPr>
          </a:p>
        </p:txBody>
      </p:sp>
      <p:sp>
        <p:nvSpPr>
          <p:cNvPr id="45061" name="Text Box 5">
            <a:extLst>
              <a:ext uri="{FF2B5EF4-FFF2-40B4-BE49-F238E27FC236}">
                <a16:creationId xmlns:a16="http://schemas.microsoft.com/office/drawing/2014/main" id="{8331AFAB-9270-417D-BE43-9DC464EED204}"/>
              </a:ext>
            </a:extLst>
          </p:cNvPr>
          <p:cNvSpPr txBox="1">
            <a:spLocks noChangeArrowheads="1"/>
          </p:cNvSpPr>
          <p:nvPr/>
        </p:nvSpPr>
        <p:spPr bwMode="auto">
          <a:xfrm>
            <a:off x="2209800" y="2619375"/>
            <a:ext cx="4114800" cy="1311275"/>
          </a:xfrm>
          <a:prstGeom prst="rect">
            <a:avLst/>
          </a:prstGeom>
          <a:noFill/>
          <a:ln w="9525">
            <a:noFill/>
            <a:miter lim="800000"/>
            <a:headEnd/>
            <a:tailEnd/>
          </a:ln>
          <a:effectLst/>
        </p:spPr>
        <p:txBody>
          <a:bodyPr>
            <a:spAutoFit/>
          </a:bodyPr>
          <a:lstStyle/>
          <a:p>
            <a:pPr algn="ctr">
              <a:spcBef>
                <a:spcPct val="50000"/>
              </a:spcBef>
              <a:defRPr/>
            </a:pPr>
            <a:r>
              <a:rPr lang="pt-BR" sz="4000" b="1">
                <a:effectLst>
                  <a:outerShdw blurRad="38100" dist="38100" dir="2700000" algn="tl">
                    <a:srgbClr val="000000"/>
                  </a:outerShdw>
                </a:effectLst>
              </a:rPr>
              <a:t>SEMELHANTE À</a:t>
            </a:r>
          </a:p>
        </p:txBody>
      </p:sp>
      <p:sp>
        <p:nvSpPr>
          <p:cNvPr id="45062" name="Text Box 6">
            <a:extLst>
              <a:ext uri="{FF2B5EF4-FFF2-40B4-BE49-F238E27FC236}">
                <a16:creationId xmlns:a16="http://schemas.microsoft.com/office/drawing/2014/main" id="{0DBF8C4C-2290-47AB-B055-28513BE6DC76}"/>
              </a:ext>
            </a:extLst>
          </p:cNvPr>
          <p:cNvSpPr txBox="1">
            <a:spLocks noChangeArrowheads="1"/>
          </p:cNvSpPr>
          <p:nvPr/>
        </p:nvSpPr>
        <p:spPr bwMode="auto">
          <a:xfrm>
            <a:off x="1447800" y="4648200"/>
            <a:ext cx="6096000" cy="1736725"/>
          </a:xfrm>
          <a:prstGeom prst="rect">
            <a:avLst/>
          </a:prstGeom>
          <a:noFill/>
          <a:ln w="9525">
            <a:noFill/>
            <a:miter lim="800000"/>
            <a:headEnd/>
            <a:tailEnd/>
          </a:ln>
          <a:effectLst/>
        </p:spPr>
        <p:txBody>
          <a:bodyPr>
            <a:spAutoFit/>
          </a:bodyPr>
          <a:lstStyle/>
          <a:p>
            <a:pPr algn="ctr">
              <a:spcBef>
                <a:spcPct val="50000"/>
              </a:spcBef>
              <a:defRPr/>
            </a:pPr>
            <a:r>
              <a:rPr lang="pt-BR" sz="5400" b="1">
                <a:effectLst>
                  <a:outerShdw blurRad="38100" dist="38100" dir="2700000" algn="tl">
                    <a:srgbClr val="000000"/>
                  </a:outerShdw>
                </a:effectLst>
              </a:rPr>
              <a:t>NATUREZA DE DEUS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0-#ppt_w/2"/>
                                          </p:val>
                                        </p:tav>
                                        <p:tav tm="100000">
                                          <p:val>
                                            <p:strVal val="#ppt_x"/>
                                          </p:val>
                                        </p:tav>
                                      </p:tavLst>
                                    </p:anim>
                                    <p:anim calcmode="lin" valueType="num">
                                      <p:cBhvr additive="base">
                                        <p:cTn id="8"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500" fill="hold"/>
                                        <p:tgtEl>
                                          <p:spTgt spid="45062"/>
                                        </p:tgtEl>
                                        <p:attrNameLst>
                                          <p:attrName>ppt_x</p:attrName>
                                        </p:attrNameLst>
                                      </p:cBhvr>
                                      <p:tavLst>
                                        <p:tav tm="0">
                                          <p:val>
                                            <p:strVal val="0-#ppt_w/2"/>
                                          </p:val>
                                        </p:tav>
                                        <p:tav tm="100000">
                                          <p:val>
                                            <p:strVal val="#ppt_x"/>
                                          </p:val>
                                        </p:tav>
                                      </p:tavLst>
                                    </p:anim>
                                    <p:anim calcmode="lin" valueType="num">
                                      <p:cBhvr additive="base">
                                        <p:cTn id="14"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P spid="4506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AB48C22-FDFC-416F-AEE1-E0FEA2FD56DF}"/>
              </a:ext>
            </a:extLst>
          </p:cNvPr>
          <p:cNvSpPr>
            <a:spLocks noGrp="1" noChangeArrowheads="1"/>
          </p:cNvSpPr>
          <p:nvPr>
            <p:ph type="title"/>
          </p:nvPr>
        </p:nvSpPr>
        <p:spPr/>
        <p:txBody>
          <a:bodyPr/>
          <a:lstStyle/>
          <a:p>
            <a:pPr>
              <a:defRPr/>
            </a:pPr>
            <a:endParaRPr lang="pt-BR"/>
          </a:p>
        </p:txBody>
      </p:sp>
      <p:sp>
        <p:nvSpPr>
          <p:cNvPr id="35843" name="Rectangle 3">
            <a:extLst>
              <a:ext uri="{FF2B5EF4-FFF2-40B4-BE49-F238E27FC236}">
                <a16:creationId xmlns:a16="http://schemas.microsoft.com/office/drawing/2014/main" id="{29458473-48C0-428D-92DD-766E9F894E30}"/>
              </a:ext>
            </a:extLst>
          </p:cNvPr>
          <p:cNvSpPr>
            <a:spLocks noGrp="1" noChangeArrowheads="1"/>
          </p:cNvSpPr>
          <p:nvPr>
            <p:ph type="body" idx="1"/>
          </p:nvPr>
        </p:nvSpPr>
        <p:spPr/>
        <p:txBody>
          <a:bodyPr/>
          <a:lstStyle/>
          <a:p>
            <a:pPr>
              <a:buFont typeface="Monotype Sorts" pitchFamily="2" charset="2"/>
              <a:buNone/>
              <a:defRPr/>
            </a:pPr>
            <a:r>
              <a:rPr lang="pt-BR"/>
              <a:t>“Você nunca poderá ver o Rei em sua beleza, caso não seja você mesmo representante de Seu caráter”. I ME, 110.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Criacao do Homem">
            <a:extLst>
              <a:ext uri="{FF2B5EF4-FFF2-40B4-BE49-F238E27FC236}">
                <a16:creationId xmlns:a16="http://schemas.microsoft.com/office/drawing/2014/main" id="{322F3CCA-5841-4186-A34B-45E52E2C1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7E84EC1E-989C-4FCA-AC24-ABD56BD8307E}"/>
              </a:ext>
            </a:extLst>
          </p:cNvPr>
          <p:cNvSpPr>
            <a:spLocks noGrp="1" noChangeArrowheads="1"/>
          </p:cNvSpPr>
          <p:nvPr>
            <p:ph type="body" idx="1"/>
          </p:nvPr>
        </p:nvSpPr>
        <p:spPr>
          <a:xfrm>
            <a:off x="228600" y="4419600"/>
            <a:ext cx="8915400" cy="2667000"/>
          </a:xfrm>
          <a:effectLst>
            <a:outerShdw dist="35921" dir="2700000" algn="ctr" rotWithShape="0">
              <a:schemeClr val="tx1"/>
            </a:outerShdw>
          </a:effectLst>
        </p:spPr>
        <p:txBody>
          <a:bodyPr/>
          <a:lstStyle/>
          <a:p>
            <a:pPr>
              <a:buFont typeface="Monotype Sorts" pitchFamily="2" charset="2"/>
              <a:buNone/>
              <a:defRPr/>
            </a:pPr>
            <a:r>
              <a:rPr lang="pt-BR" sz="3500" b="1">
                <a:solidFill>
                  <a:srgbClr val="CCECFF"/>
                </a:solidFill>
                <a:latin typeface="Arial" charset="0"/>
              </a:rPr>
              <a:t>  </a:t>
            </a:r>
            <a:r>
              <a:rPr lang="pt-BR" sz="3500" b="1">
                <a:solidFill>
                  <a:srgbClr val="CCFFCC"/>
                </a:solidFill>
                <a:latin typeface="Arial" charset="0"/>
              </a:rPr>
              <a:t>“... Tal ensino rebaixa a grande obra do criador ... degradam ao homem, e o despojam da </a:t>
            </a:r>
            <a:r>
              <a:rPr lang="pt-BR" sz="3500" b="1">
                <a:solidFill>
                  <a:srgbClr val="FF6600"/>
                </a:solidFill>
                <a:latin typeface="Arial" charset="0"/>
              </a:rPr>
              <a:t>dignidade de sua origem</a:t>
            </a:r>
            <a:r>
              <a:rPr lang="pt-BR" sz="3500" b="1">
                <a:solidFill>
                  <a:srgbClr val="CCFFCC"/>
                </a:solidFill>
                <a:latin typeface="Arial" charset="0"/>
              </a:rPr>
              <a:t>.” P.P. 44</a:t>
            </a:r>
          </a:p>
        </p:txBody>
      </p:sp>
      <p:sp>
        <p:nvSpPr>
          <p:cNvPr id="6148" name="Text Box 4">
            <a:extLst>
              <a:ext uri="{FF2B5EF4-FFF2-40B4-BE49-F238E27FC236}">
                <a16:creationId xmlns:a16="http://schemas.microsoft.com/office/drawing/2014/main" id="{A1CA057E-A4AF-4DB4-B056-5133DDCA9544}"/>
              </a:ext>
            </a:extLst>
          </p:cNvPr>
          <p:cNvSpPr txBox="1">
            <a:spLocks noChangeArrowheads="1"/>
          </p:cNvSpPr>
          <p:nvPr/>
        </p:nvSpPr>
        <p:spPr bwMode="auto">
          <a:xfrm>
            <a:off x="533400" y="3810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pt-BR" altLang="pt-BR"/>
          </a:p>
        </p:txBody>
      </p:sp>
      <p:sp>
        <p:nvSpPr>
          <p:cNvPr id="6149" name="Text Box 5">
            <a:extLst>
              <a:ext uri="{FF2B5EF4-FFF2-40B4-BE49-F238E27FC236}">
                <a16:creationId xmlns:a16="http://schemas.microsoft.com/office/drawing/2014/main" id="{E58CB555-6B54-49C5-BA80-F087F2755A9B}"/>
              </a:ext>
            </a:extLst>
          </p:cNvPr>
          <p:cNvSpPr txBox="1">
            <a:spLocks noChangeArrowheads="1"/>
          </p:cNvSpPr>
          <p:nvPr/>
        </p:nvSpPr>
        <p:spPr bwMode="auto">
          <a:xfrm>
            <a:off x="457200" y="381000"/>
            <a:ext cx="838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5400" b="1">
                <a:solidFill>
                  <a:srgbClr val="FF9900"/>
                </a:solidFill>
                <a:latin typeface="Comic Sans MS" panose="030F0702030302020204" pitchFamily="66" charset="0"/>
              </a:rPr>
              <a:t>TEORIA DA EVOLUÇÃO</a:t>
            </a:r>
          </a:p>
          <a:p>
            <a:pPr algn="r">
              <a:lnSpc>
                <a:spcPct val="10000"/>
              </a:lnSpc>
              <a:spcBef>
                <a:spcPct val="50000"/>
              </a:spcBef>
            </a:pPr>
            <a:r>
              <a:rPr lang="pt-BR" altLang="pt-BR" b="1">
                <a:solidFill>
                  <a:srgbClr val="FF9900"/>
                </a:solidFill>
                <a:latin typeface="Comic Sans MS" panose="030F0702030302020204" pitchFamily="66" charset="0"/>
              </a:rPr>
              <a:t>Gen.1:27</a:t>
            </a:r>
            <a:endParaRPr lang="pt-BR" altLang="pt-BR" sz="2800" b="1">
              <a:solidFill>
                <a:srgbClr val="FF9900"/>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2EF468DE-C773-4F32-B6AB-C2B2959D44EA}"/>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pic>
        <p:nvPicPr>
          <p:cNvPr id="7171" name="Picture 1027" descr="Adao">
            <a:extLst>
              <a:ext uri="{FF2B5EF4-FFF2-40B4-BE49-F238E27FC236}">
                <a16:creationId xmlns:a16="http://schemas.microsoft.com/office/drawing/2014/main" id="{5BF7AC31-1E1A-4364-8DA6-EDBFF01B8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028">
            <a:extLst>
              <a:ext uri="{FF2B5EF4-FFF2-40B4-BE49-F238E27FC236}">
                <a16:creationId xmlns:a16="http://schemas.microsoft.com/office/drawing/2014/main" id="{D0338589-8B2F-43E5-BD9B-D4CF9670F5B7}"/>
              </a:ext>
            </a:extLst>
          </p:cNvPr>
          <p:cNvSpPr>
            <a:spLocks noGrp="1" noChangeArrowheads="1"/>
          </p:cNvSpPr>
          <p:nvPr>
            <p:ph type="title"/>
          </p:nvPr>
        </p:nvSpPr>
        <p:spPr>
          <a:xfrm>
            <a:off x="533400" y="-315913"/>
            <a:ext cx="8458200" cy="1143001"/>
          </a:xfrm>
          <a:effectLst>
            <a:outerShdw dist="35921" dir="2700000" algn="ctr" rotWithShape="0">
              <a:schemeClr val="bg1"/>
            </a:outerShdw>
          </a:effectLst>
        </p:spPr>
        <p:txBody>
          <a:bodyPr/>
          <a:lstStyle/>
          <a:p>
            <a:pPr>
              <a:defRPr/>
            </a:pPr>
            <a:r>
              <a:rPr lang="pt-BR" sz="4800" b="1">
                <a:solidFill>
                  <a:srgbClr val="0066FF"/>
                </a:solidFill>
              </a:rPr>
              <a:t>SÓ APARÊNCIA FÍSICA?</a:t>
            </a:r>
          </a:p>
        </p:txBody>
      </p:sp>
      <p:sp>
        <p:nvSpPr>
          <p:cNvPr id="47109" name="Rectangle 1029">
            <a:extLst>
              <a:ext uri="{FF2B5EF4-FFF2-40B4-BE49-F238E27FC236}">
                <a16:creationId xmlns:a16="http://schemas.microsoft.com/office/drawing/2014/main" id="{71B84991-3FF4-46B5-B770-25FEA944A392}"/>
              </a:ext>
            </a:extLst>
          </p:cNvPr>
          <p:cNvSpPr>
            <a:spLocks noGrp="1" noChangeArrowheads="1"/>
          </p:cNvSpPr>
          <p:nvPr>
            <p:ph type="body" idx="1"/>
          </p:nvPr>
        </p:nvSpPr>
        <p:spPr>
          <a:xfrm>
            <a:off x="0" y="838200"/>
            <a:ext cx="9144000" cy="5867400"/>
          </a:xfrm>
          <a:effectLst>
            <a:outerShdw dist="35921" dir="2700000" algn="ctr" rotWithShape="0">
              <a:schemeClr val="tx1"/>
            </a:outerShdw>
          </a:effectLst>
        </p:spPr>
        <p:txBody>
          <a:bodyPr/>
          <a:lstStyle/>
          <a:p>
            <a:pPr>
              <a:lnSpc>
                <a:spcPct val="90000"/>
              </a:lnSpc>
              <a:buFont typeface="Monotype Sorts" pitchFamily="2" charset="2"/>
              <a:buNone/>
              <a:defRPr/>
            </a:pPr>
            <a:r>
              <a:rPr lang="pt-BR" sz="3500" b="1">
                <a:solidFill>
                  <a:srgbClr val="CCECFF"/>
                </a:solidFill>
                <a:latin typeface="Arial" charset="0"/>
              </a:rPr>
              <a:t>  </a:t>
            </a:r>
            <a:r>
              <a:rPr lang="pt-BR" sz="3500" b="1">
                <a:solidFill>
                  <a:srgbClr val="33CCFF"/>
                </a:solidFill>
                <a:latin typeface="Arial" charset="0"/>
              </a:rPr>
              <a:t>“O homem deveria ter a imagem de Deus, tanto na aparência exterior como no</a:t>
            </a:r>
            <a:r>
              <a:rPr lang="pt-BR" sz="3500" b="1">
                <a:solidFill>
                  <a:srgbClr val="CCECFF"/>
                </a:solidFill>
                <a:latin typeface="Arial" charset="0"/>
              </a:rPr>
              <a:t> </a:t>
            </a:r>
            <a:r>
              <a:rPr lang="pt-BR" sz="3500" b="1">
                <a:solidFill>
                  <a:srgbClr val="FF3300"/>
                </a:solidFill>
                <a:latin typeface="Arial" charset="0"/>
              </a:rPr>
              <a:t>caráter</a:t>
            </a:r>
            <a:r>
              <a:rPr lang="pt-BR" sz="3500" b="1">
                <a:solidFill>
                  <a:srgbClr val="33CCFF"/>
                </a:solidFill>
                <a:latin typeface="Arial" charset="0"/>
              </a:rPr>
              <a:t>. ...O homem foi formado à semelhança de Deus. Sua natureza estava em</a:t>
            </a:r>
            <a:r>
              <a:rPr lang="pt-BR" sz="3500" b="1">
                <a:solidFill>
                  <a:srgbClr val="CCECFF"/>
                </a:solidFill>
                <a:latin typeface="Arial" charset="0"/>
              </a:rPr>
              <a:t> </a:t>
            </a:r>
            <a:r>
              <a:rPr lang="pt-BR" sz="3500" b="1">
                <a:solidFill>
                  <a:srgbClr val="FFCC00"/>
                </a:solidFill>
                <a:latin typeface="Arial" charset="0"/>
              </a:rPr>
              <a:t>harmonia com a vontade de Deus</a:t>
            </a:r>
            <a:r>
              <a:rPr lang="pt-BR" sz="3500" b="1">
                <a:solidFill>
                  <a:srgbClr val="33CCFF"/>
                </a:solidFill>
                <a:latin typeface="Arial" charset="0"/>
              </a:rPr>
              <a:t>. A mente era</a:t>
            </a:r>
            <a:r>
              <a:rPr lang="pt-BR" sz="3500" b="1">
                <a:solidFill>
                  <a:srgbClr val="CCECFF"/>
                </a:solidFill>
                <a:latin typeface="Arial" charset="0"/>
              </a:rPr>
              <a:t> </a:t>
            </a:r>
            <a:r>
              <a:rPr lang="pt-BR" sz="3500" b="1">
                <a:solidFill>
                  <a:srgbClr val="FFCC00"/>
                </a:solidFill>
                <a:latin typeface="Arial" charset="0"/>
              </a:rPr>
              <a:t>capaz de compreender as coisas divinas</a:t>
            </a:r>
            <a:r>
              <a:rPr lang="pt-BR" sz="3500" b="1">
                <a:solidFill>
                  <a:srgbClr val="33CCFF"/>
                </a:solidFill>
                <a:latin typeface="Arial" charset="0"/>
              </a:rPr>
              <a:t>. As</a:t>
            </a:r>
            <a:r>
              <a:rPr lang="pt-BR" sz="3500" b="1">
                <a:solidFill>
                  <a:srgbClr val="CCECFF"/>
                </a:solidFill>
                <a:latin typeface="Arial" charset="0"/>
              </a:rPr>
              <a:t> </a:t>
            </a:r>
            <a:r>
              <a:rPr lang="pt-BR" sz="3500" b="1">
                <a:solidFill>
                  <a:srgbClr val="FFCC00"/>
                </a:solidFill>
                <a:latin typeface="Arial" charset="0"/>
              </a:rPr>
              <a:t>afeições eram puras</a:t>
            </a:r>
            <a:r>
              <a:rPr lang="pt-BR" sz="3500" b="1">
                <a:solidFill>
                  <a:srgbClr val="33CCFF"/>
                </a:solidFill>
                <a:latin typeface="Arial" charset="0"/>
              </a:rPr>
              <a:t>; os</a:t>
            </a:r>
            <a:r>
              <a:rPr lang="pt-BR" sz="3500" b="1">
                <a:solidFill>
                  <a:srgbClr val="CCECFF"/>
                </a:solidFill>
                <a:latin typeface="Arial" charset="0"/>
              </a:rPr>
              <a:t> </a:t>
            </a:r>
            <a:r>
              <a:rPr lang="pt-BR" sz="3500" b="1">
                <a:solidFill>
                  <a:srgbClr val="FFCC00"/>
                </a:solidFill>
                <a:latin typeface="Arial" charset="0"/>
              </a:rPr>
              <a:t>apetites e paixões estavam sob o domínio</a:t>
            </a:r>
            <a:r>
              <a:rPr lang="pt-BR" sz="3500" b="1">
                <a:solidFill>
                  <a:srgbClr val="CCECFF"/>
                </a:solidFill>
                <a:latin typeface="Arial" charset="0"/>
              </a:rPr>
              <a:t> </a:t>
            </a:r>
            <a:r>
              <a:rPr lang="pt-BR" sz="3500" b="1">
                <a:solidFill>
                  <a:srgbClr val="33CCFF"/>
                </a:solidFill>
                <a:latin typeface="Arial" charset="0"/>
              </a:rPr>
              <a:t>da </a:t>
            </a:r>
            <a:r>
              <a:rPr lang="pt-BR" sz="3500" b="1" u="sng">
                <a:solidFill>
                  <a:srgbClr val="FF3300"/>
                </a:solidFill>
                <a:latin typeface="Arial" charset="0"/>
              </a:rPr>
              <a:t>razão</a:t>
            </a:r>
            <a:r>
              <a:rPr lang="pt-BR" sz="3500" b="1">
                <a:solidFill>
                  <a:srgbClr val="33CCFF"/>
                </a:solidFill>
                <a:latin typeface="Arial" charset="0"/>
              </a:rPr>
              <a:t>. Ele era</a:t>
            </a:r>
            <a:r>
              <a:rPr lang="pt-BR" sz="3500" b="1">
                <a:solidFill>
                  <a:srgbClr val="CCECFF"/>
                </a:solidFill>
                <a:latin typeface="Arial" charset="0"/>
              </a:rPr>
              <a:t> </a:t>
            </a:r>
            <a:r>
              <a:rPr lang="pt-BR" sz="3500" b="1">
                <a:solidFill>
                  <a:srgbClr val="FFCC00"/>
                </a:solidFill>
                <a:latin typeface="Arial" charset="0"/>
              </a:rPr>
              <a:t>santo e feliz</a:t>
            </a:r>
            <a:r>
              <a:rPr lang="pt-BR" sz="3500" b="1">
                <a:solidFill>
                  <a:srgbClr val="33CCFF"/>
                </a:solidFill>
                <a:latin typeface="Arial" charset="0"/>
              </a:rPr>
              <a:t>, tendo a imagem de Deus, e estando em</a:t>
            </a:r>
            <a:r>
              <a:rPr lang="pt-BR" sz="3500" b="1">
                <a:solidFill>
                  <a:srgbClr val="CCECFF"/>
                </a:solidFill>
                <a:latin typeface="Arial" charset="0"/>
              </a:rPr>
              <a:t> </a:t>
            </a:r>
            <a:r>
              <a:rPr lang="pt-BR" sz="3500" b="1">
                <a:solidFill>
                  <a:srgbClr val="FFCC00"/>
                </a:solidFill>
                <a:latin typeface="Arial" charset="0"/>
              </a:rPr>
              <a:t>perfeita obediência</a:t>
            </a:r>
            <a:r>
              <a:rPr lang="pt-BR" sz="3500" b="1">
                <a:solidFill>
                  <a:srgbClr val="CCECFF"/>
                </a:solidFill>
                <a:latin typeface="Arial" charset="0"/>
              </a:rPr>
              <a:t> </a:t>
            </a:r>
            <a:r>
              <a:rPr lang="pt-BR" sz="3500" b="1">
                <a:solidFill>
                  <a:srgbClr val="33CCFF"/>
                </a:solidFill>
                <a:latin typeface="Arial" charset="0"/>
              </a:rPr>
              <a:t>à Sua vontade.” </a:t>
            </a:r>
            <a:r>
              <a:rPr lang="pt-BR" sz="2300">
                <a:solidFill>
                  <a:srgbClr val="33CCFF"/>
                </a:solidFill>
                <a:latin typeface="Arial" charset="0"/>
              </a:rPr>
              <a:t>P.P. 44-45.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 calcmode="lin" valueType="num">
                                      <p:cBhvr additive="base">
                                        <p:cTn id="7" dur="500" fill="hold"/>
                                        <p:tgtEl>
                                          <p:spTgt spid="471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DFF8C12-251E-4D28-BD75-E3327115187A}"/>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pic>
        <p:nvPicPr>
          <p:cNvPr id="8195" name="Picture 3" descr="K045">
            <a:extLst>
              <a:ext uri="{FF2B5EF4-FFF2-40B4-BE49-F238E27FC236}">
                <a16:creationId xmlns:a16="http://schemas.microsoft.com/office/drawing/2014/main" id="{99E21E66-D56C-4FC9-9748-12C81F040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a:extLst>
              <a:ext uri="{FF2B5EF4-FFF2-40B4-BE49-F238E27FC236}">
                <a16:creationId xmlns:a16="http://schemas.microsoft.com/office/drawing/2014/main" id="{2B2BD9D8-0CDB-48EE-9221-DB56BF6B335C}"/>
              </a:ext>
            </a:extLst>
          </p:cNvPr>
          <p:cNvSpPr>
            <a:spLocks noGrp="1" noChangeArrowheads="1"/>
          </p:cNvSpPr>
          <p:nvPr>
            <p:ph type="title"/>
          </p:nvPr>
        </p:nvSpPr>
        <p:spPr>
          <a:xfrm>
            <a:off x="228600" y="304800"/>
            <a:ext cx="8686800" cy="1600200"/>
          </a:xfrm>
          <a:effectLst>
            <a:outerShdw dist="35921" dir="2700000" algn="ctr" rotWithShape="0">
              <a:schemeClr val="bg1"/>
            </a:outerShdw>
          </a:effectLst>
        </p:spPr>
        <p:txBody>
          <a:bodyPr anchor="ctr"/>
          <a:lstStyle/>
          <a:p>
            <a:pPr>
              <a:defRPr/>
            </a:pPr>
            <a:r>
              <a:rPr lang="pt-BR" sz="5400" b="1">
                <a:solidFill>
                  <a:srgbClr val="CCECFF"/>
                </a:solidFill>
              </a:rPr>
              <a:t>COMO É A NATUREZA DE DEUS?</a:t>
            </a:r>
            <a:endParaRPr lang="pt-BR" b="1">
              <a:solidFill>
                <a:schemeClr val="folHlink"/>
              </a:solidFill>
            </a:endParaRPr>
          </a:p>
        </p:txBody>
      </p:sp>
      <p:sp>
        <p:nvSpPr>
          <p:cNvPr id="52229" name="Rectangle 5">
            <a:extLst>
              <a:ext uri="{FF2B5EF4-FFF2-40B4-BE49-F238E27FC236}">
                <a16:creationId xmlns:a16="http://schemas.microsoft.com/office/drawing/2014/main" id="{E5CBEB47-BC19-4C33-9516-67E35E77BACD}"/>
              </a:ext>
            </a:extLst>
          </p:cNvPr>
          <p:cNvSpPr>
            <a:spLocks noGrp="1" noChangeArrowheads="1"/>
          </p:cNvSpPr>
          <p:nvPr>
            <p:ph type="body" idx="1"/>
          </p:nvPr>
        </p:nvSpPr>
        <p:spPr>
          <a:xfrm>
            <a:off x="304800" y="3352800"/>
            <a:ext cx="8610600" cy="3505200"/>
          </a:xfrm>
        </p:spPr>
        <p:txBody>
          <a:bodyPr/>
          <a:lstStyle/>
          <a:p>
            <a:pPr>
              <a:buFont typeface="Monotype Sorts" pitchFamily="2" charset="2"/>
              <a:buNone/>
              <a:defRPr/>
            </a:pPr>
            <a:r>
              <a:rPr lang="pt-BR" sz="5000" b="1">
                <a:solidFill>
                  <a:srgbClr val="CCECFF"/>
                </a:solidFill>
              </a:rPr>
              <a:t>“Deus é Espírito...” João 4:24</a:t>
            </a:r>
          </a:p>
          <a:p>
            <a:pPr>
              <a:buFont typeface="Monotype Sorts" pitchFamily="2" charset="2"/>
              <a:buNone/>
              <a:defRPr/>
            </a:pPr>
            <a:r>
              <a:rPr lang="pt-BR" sz="5000" b="1">
                <a:solidFill>
                  <a:srgbClr val="CCECFF"/>
                </a:solidFill>
              </a:rPr>
              <a:t> “Ora, o Senhor é Espírito...” II Cor. 3:17</a:t>
            </a:r>
          </a:p>
        </p:txBody>
      </p:sp>
      <p:sp>
        <p:nvSpPr>
          <p:cNvPr id="52230" name="Text Box 6">
            <a:extLst>
              <a:ext uri="{FF2B5EF4-FFF2-40B4-BE49-F238E27FC236}">
                <a16:creationId xmlns:a16="http://schemas.microsoft.com/office/drawing/2014/main" id="{FCECCCC3-2E1C-471B-B711-6BCC7410A6A5}"/>
              </a:ext>
            </a:extLst>
          </p:cNvPr>
          <p:cNvSpPr txBox="1">
            <a:spLocks noChangeArrowheads="1"/>
          </p:cNvSpPr>
          <p:nvPr/>
        </p:nvSpPr>
        <p:spPr bwMode="auto">
          <a:xfrm>
            <a:off x="381000" y="2362200"/>
            <a:ext cx="449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5400" b="1" u="sng">
                <a:solidFill>
                  <a:srgbClr val="FFFF00"/>
                </a:solidFill>
                <a:latin typeface="Tahoma" panose="020B0604030504040204" pitchFamily="34" charset="0"/>
              </a:rPr>
              <a:t>Espiritual</a:t>
            </a:r>
            <a:r>
              <a:rPr lang="pt-BR" altLang="pt-BR" sz="4200" b="1">
                <a:solidFill>
                  <a:srgbClr val="FFFF00"/>
                </a:solidFill>
                <a:latin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additive="base">
                                        <p:cTn id="13" dur="500" fill="hold"/>
                                        <p:tgtEl>
                                          <p:spTgt spid="522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30"/>
                                        </p:tgtEl>
                                        <p:attrNameLst>
                                          <p:attrName>style.visibility</p:attrName>
                                        </p:attrNameLst>
                                      </p:cBhvr>
                                      <p:to>
                                        <p:strVal val="visible"/>
                                      </p:to>
                                    </p:set>
                                    <p:anim calcmode="lin" valueType="num">
                                      <p:cBhvr additive="base">
                                        <p:cTn id="19" dur="500" fill="hold"/>
                                        <p:tgtEl>
                                          <p:spTgt spid="52230"/>
                                        </p:tgtEl>
                                        <p:attrNameLst>
                                          <p:attrName>ppt_x</p:attrName>
                                        </p:attrNameLst>
                                      </p:cBhvr>
                                      <p:tavLst>
                                        <p:tav tm="0">
                                          <p:val>
                                            <p:strVal val="0-#ppt_w/2"/>
                                          </p:val>
                                        </p:tav>
                                        <p:tav tm="100000">
                                          <p:val>
                                            <p:strVal val="#ppt_x"/>
                                          </p:val>
                                        </p:tav>
                                      </p:tavLst>
                                    </p:anim>
                                    <p:anim calcmode="lin" valueType="num">
                                      <p:cBhvr additive="base">
                                        <p:cTn id="20"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autoUpdateAnimBg="0" advAuto="1000"/>
      <p:bldP spid="5223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0F5936F0-23ED-4C55-AA39-1A230E9A3B5E}"/>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pic>
        <p:nvPicPr>
          <p:cNvPr id="9219" name="Picture 1027" descr="Animais do Ceu">
            <a:extLst>
              <a:ext uri="{FF2B5EF4-FFF2-40B4-BE49-F238E27FC236}">
                <a16:creationId xmlns:a16="http://schemas.microsoft.com/office/drawing/2014/main" id="{68EE9EB7-887F-4349-AE19-C14BAC4DC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9050"/>
            <a:ext cx="91186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1028">
            <a:extLst>
              <a:ext uri="{FF2B5EF4-FFF2-40B4-BE49-F238E27FC236}">
                <a16:creationId xmlns:a16="http://schemas.microsoft.com/office/drawing/2014/main" id="{208C7C91-2360-44E5-B730-D43F54446D6D}"/>
              </a:ext>
            </a:extLst>
          </p:cNvPr>
          <p:cNvSpPr>
            <a:spLocks noGrp="1" noChangeArrowheads="1"/>
          </p:cNvSpPr>
          <p:nvPr>
            <p:ph type="title"/>
          </p:nvPr>
        </p:nvSpPr>
        <p:spPr>
          <a:xfrm>
            <a:off x="228600" y="685800"/>
            <a:ext cx="8915400" cy="1447800"/>
          </a:xfrm>
          <a:effectLst>
            <a:outerShdw dist="35921" dir="2700000" algn="ctr" rotWithShape="0">
              <a:schemeClr val="bg1"/>
            </a:outerShdw>
          </a:effectLst>
        </p:spPr>
        <p:txBody>
          <a:bodyPr anchor="ctr"/>
          <a:lstStyle/>
          <a:p>
            <a:pPr>
              <a:defRPr/>
            </a:pPr>
            <a:r>
              <a:rPr lang="pt-BR" sz="5400" b="1">
                <a:solidFill>
                  <a:schemeClr val="accent2"/>
                </a:solidFill>
                <a:latin typeface="Comic Sans MS" pitchFamily="66" charset="0"/>
              </a:rPr>
              <a:t>COMO É A NATUREZA DE DEUS?</a:t>
            </a:r>
          </a:p>
        </p:txBody>
      </p:sp>
      <p:sp>
        <p:nvSpPr>
          <p:cNvPr id="54277" name="Rectangle 1029">
            <a:extLst>
              <a:ext uri="{FF2B5EF4-FFF2-40B4-BE49-F238E27FC236}">
                <a16:creationId xmlns:a16="http://schemas.microsoft.com/office/drawing/2014/main" id="{7735D4BB-E76E-4BBF-90A5-AA6847494F83}"/>
              </a:ext>
            </a:extLst>
          </p:cNvPr>
          <p:cNvSpPr>
            <a:spLocks noGrp="1" noChangeArrowheads="1"/>
          </p:cNvSpPr>
          <p:nvPr>
            <p:ph type="body" idx="1"/>
          </p:nvPr>
        </p:nvSpPr>
        <p:spPr>
          <a:xfrm>
            <a:off x="914400" y="4267200"/>
            <a:ext cx="7620000" cy="1828800"/>
          </a:xfrm>
          <a:effectLst>
            <a:outerShdw dist="35921" dir="2700000" algn="ctr" rotWithShape="0">
              <a:srgbClr val="00263E"/>
            </a:outerShdw>
          </a:effectLst>
        </p:spPr>
        <p:txBody>
          <a:bodyPr/>
          <a:lstStyle/>
          <a:p>
            <a:pPr>
              <a:lnSpc>
                <a:spcPct val="110000"/>
              </a:lnSpc>
              <a:buFont typeface="Monotype Sorts" pitchFamily="2" charset="2"/>
              <a:buNone/>
              <a:defRPr/>
            </a:pPr>
            <a:r>
              <a:rPr lang="pt-BR" sz="5500" b="1">
                <a:solidFill>
                  <a:schemeClr val="accent2"/>
                </a:solidFill>
                <a:latin typeface="Arial" charset="0"/>
              </a:rPr>
              <a:t>“...porque Deus é amor.” </a:t>
            </a:r>
            <a:r>
              <a:rPr lang="pt-BR" sz="3300" b="1">
                <a:solidFill>
                  <a:schemeClr val="accent2"/>
                </a:solidFill>
                <a:latin typeface="Arial" charset="0"/>
              </a:rPr>
              <a:t>I João 4:8</a:t>
            </a:r>
          </a:p>
        </p:txBody>
      </p:sp>
      <p:sp>
        <p:nvSpPr>
          <p:cNvPr id="54278" name="Text Box 1030">
            <a:extLst>
              <a:ext uri="{FF2B5EF4-FFF2-40B4-BE49-F238E27FC236}">
                <a16:creationId xmlns:a16="http://schemas.microsoft.com/office/drawing/2014/main" id="{521273CE-AD9E-4466-9BA9-40D80D86BA8E}"/>
              </a:ext>
            </a:extLst>
          </p:cNvPr>
          <p:cNvSpPr txBox="1">
            <a:spLocks noChangeArrowheads="1"/>
          </p:cNvSpPr>
          <p:nvPr/>
        </p:nvSpPr>
        <p:spPr bwMode="auto">
          <a:xfrm>
            <a:off x="914400" y="2733675"/>
            <a:ext cx="5105400" cy="1762125"/>
          </a:xfrm>
          <a:prstGeom prst="rect">
            <a:avLst/>
          </a:prstGeom>
          <a:noFill/>
          <a:ln w="9525">
            <a:noFill/>
            <a:miter lim="800000"/>
            <a:headEnd/>
            <a:tailEnd/>
          </a:ln>
          <a:effectLst>
            <a:outerShdw dist="35921" dir="2700000" algn="ctr" rotWithShape="0">
              <a:srgbClr val="3E0019"/>
            </a:outerShdw>
          </a:effectLst>
        </p:spPr>
        <p:txBody>
          <a:bodyPr>
            <a:spAutoFit/>
          </a:bodyPr>
          <a:lstStyle/>
          <a:p>
            <a:pPr>
              <a:lnSpc>
                <a:spcPct val="110000"/>
              </a:lnSpc>
              <a:defRPr/>
            </a:pPr>
            <a:r>
              <a:rPr lang="pt-BR" sz="6700" b="1" u="sng">
                <a:solidFill>
                  <a:srgbClr val="FF0066"/>
                </a:solidFill>
                <a:latin typeface="Arial" charset="0"/>
              </a:rPr>
              <a:t>Amorosa</a:t>
            </a:r>
            <a:r>
              <a:rPr lang="pt-BR" sz="5500" b="1">
                <a:solidFill>
                  <a:srgbClr val="FF0066"/>
                </a:solidFill>
                <a:latin typeface="Arial" charset="0"/>
              </a:rPr>
              <a:t>:</a:t>
            </a:r>
          </a:p>
          <a:p>
            <a:pPr>
              <a:spcBef>
                <a:spcPct val="50000"/>
              </a:spcBef>
              <a:defRPr/>
            </a:pPr>
            <a:endParaRPr lang="pt-BR">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 calcmode="lin" valueType="num">
                                      <p:cBhvr>
                                        <p:cTn id="7" dur="500" fill="hold"/>
                                        <p:tgtEl>
                                          <p:spTgt spid="5427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8"/>
                                        </p:tgtEl>
                                        <p:attrNameLst>
                                          <p:attrName>style.visibility</p:attrName>
                                        </p:attrNameLst>
                                      </p:cBhvr>
                                      <p:to>
                                        <p:strVal val="visible"/>
                                      </p:to>
                                    </p:set>
                                    <p:anim calcmode="lin" valueType="num">
                                      <p:cBhvr additive="base">
                                        <p:cTn id="13" dur="500" fill="hold"/>
                                        <p:tgtEl>
                                          <p:spTgt spid="54278"/>
                                        </p:tgtEl>
                                        <p:attrNameLst>
                                          <p:attrName>ppt_x</p:attrName>
                                        </p:attrNameLst>
                                      </p:cBhvr>
                                      <p:tavLst>
                                        <p:tav tm="0">
                                          <p:val>
                                            <p:strVal val="0-#ppt_w/2"/>
                                          </p:val>
                                        </p:tav>
                                        <p:tav tm="100000">
                                          <p:val>
                                            <p:strVal val="#ppt_x"/>
                                          </p:val>
                                        </p:tav>
                                      </p:tavLst>
                                    </p:anim>
                                    <p:anim calcmode="lin" valueType="num">
                                      <p:cBhvr additive="base">
                                        <p:cTn id="14"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autoUpdateAnimBg="0" advAuto="1000"/>
      <p:bldP spid="5427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95D133F-8742-43BD-B560-3EA5A5448749}"/>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sp>
        <p:nvSpPr>
          <p:cNvPr id="56323" name="Rectangle 3">
            <a:extLst>
              <a:ext uri="{FF2B5EF4-FFF2-40B4-BE49-F238E27FC236}">
                <a16:creationId xmlns:a16="http://schemas.microsoft.com/office/drawing/2014/main" id="{20C84E24-92E3-4D6C-BD9C-21366E7DDCB8}"/>
              </a:ext>
            </a:extLst>
          </p:cNvPr>
          <p:cNvSpPr>
            <a:spLocks noGrp="1" noChangeArrowheads="1"/>
          </p:cNvSpPr>
          <p:nvPr>
            <p:ph type="title"/>
          </p:nvPr>
        </p:nvSpPr>
        <p:spPr>
          <a:xfrm>
            <a:off x="250825" y="4724400"/>
            <a:ext cx="8748713" cy="1800225"/>
          </a:xfrm>
          <a:effectLst>
            <a:outerShdw dist="35921" dir="2700000" algn="ctr" rotWithShape="0">
              <a:schemeClr val="bg1"/>
            </a:outerShdw>
          </a:effectLst>
        </p:spPr>
        <p:txBody>
          <a:bodyPr anchor="ctr"/>
          <a:lstStyle/>
          <a:p>
            <a:pPr>
              <a:lnSpc>
                <a:spcPct val="80000"/>
              </a:lnSpc>
              <a:defRPr/>
            </a:pPr>
            <a:r>
              <a:rPr lang="pt-BR" sz="5500" b="1">
                <a:solidFill>
                  <a:srgbClr val="CCECFF"/>
                </a:solidFill>
              </a:rPr>
              <a:t>NATUREZA AMOROSA</a:t>
            </a:r>
            <a:endParaRPr lang="pt-BR" sz="5500" b="1">
              <a:solidFill>
                <a:schemeClr val="folHlink"/>
              </a:solidFill>
            </a:endParaRPr>
          </a:p>
        </p:txBody>
      </p:sp>
      <p:sp>
        <p:nvSpPr>
          <p:cNvPr id="56324" name="Text Box 4">
            <a:extLst>
              <a:ext uri="{FF2B5EF4-FFF2-40B4-BE49-F238E27FC236}">
                <a16:creationId xmlns:a16="http://schemas.microsoft.com/office/drawing/2014/main" id="{B6C7649D-76B4-47A5-9E66-8530D8B49F42}"/>
              </a:ext>
            </a:extLst>
          </p:cNvPr>
          <p:cNvSpPr txBox="1">
            <a:spLocks noChangeArrowheads="1"/>
          </p:cNvSpPr>
          <p:nvPr/>
        </p:nvSpPr>
        <p:spPr bwMode="auto">
          <a:xfrm>
            <a:off x="323850" y="722313"/>
            <a:ext cx="8496300" cy="914400"/>
          </a:xfrm>
          <a:prstGeom prst="rect">
            <a:avLst/>
          </a:prstGeom>
          <a:noFill/>
          <a:ln w="9525">
            <a:noFill/>
            <a:miter lim="800000"/>
            <a:headEnd/>
            <a:tailEnd/>
          </a:ln>
          <a:effectLst/>
        </p:spPr>
        <p:txBody>
          <a:bodyPr>
            <a:spAutoFit/>
          </a:bodyPr>
          <a:lstStyle/>
          <a:p>
            <a:pPr algn="ctr">
              <a:spcBef>
                <a:spcPct val="50000"/>
              </a:spcBef>
              <a:defRPr/>
            </a:pPr>
            <a:r>
              <a:rPr kumimoji="1" lang="pt-BR" sz="5400" b="1">
                <a:solidFill>
                  <a:srgbClr val="CCECFF"/>
                </a:solidFill>
                <a:effectLst>
                  <a:outerShdw blurRad="38100" dist="38100" dir="2700000" algn="tl">
                    <a:srgbClr val="000000"/>
                  </a:outerShdw>
                </a:effectLst>
                <a:latin typeface="Tahoma" pitchFamily="34" charset="0"/>
              </a:rPr>
              <a:t>NATUREZA ESPIRITUAL</a:t>
            </a:r>
          </a:p>
        </p:txBody>
      </p:sp>
      <p:sp>
        <p:nvSpPr>
          <p:cNvPr id="56325" name="Text Box 5">
            <a:extLst>
              <a:ext uri="{FF2B5EF4-FFF2-40B4-BE49-F238E27FC236}">
                <a16:creationId xmlns:a16="http://schemas.microsoft.com/office/drawing/2014/main" id="{FE284FED-EE30-4D15-B653-E440FD348255}"/>
              </a:ext>
            </a:extLst>
          </p:cNvPr>
          <p:cNvSpPr txBox="1">
            <a:spLocks noChangeArrowheads="1"/>
          </p:cNvSpPr>
          <p:nvPr/>
        </p:nvSpPr>
        <p:spPr bwMode="auto">
          <a:xfrm>
            <a:off x="2555875" y="2449513"/>
            <a:ext cx="3311525" cy="2057400"/>
          </a:xfrm>
          <a:prstGeom prst="rect">
            <a:avLst/>
          </a:prstGeom>
          <a:noFill/>
          <a:ln w="9525">
            <a:noFill/>
            <a:miter lim="800000"/>
            <a:headEnd/>
            <a:tailEnd/>
          </a:ln>
          <a:effectLst/>
        </p:spPr>
        <p:txBody>
          <a:bodyPr>
            <a:spAutoFit/>
          </a:bodyPr>
          <a:lstStyle/>
          <a:p>
            <a:pPr algn="ctr">
              <a:spcBef>
                <a:spcPct val="50000"/>
              </a:spcBef>
              <a:defRPr/>
            </a:pPr>
            <a:r>
              <a:rPr kumimoji="1" lang="pt-BR" sz="12900" b="1">
                <a:solidFill>
                  <a:srgbClr val="FF0000"/>
                </a:solidFill>
                <a:effectLst>
                  <a:outerShdw blurRad="38100" dist="38100" dir="2700000" algn="tl">
                    <a:srgbClr val="000000"/>
                  </a:outerShdw>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800" decel="100000"/>
                                        <p:tgtEl>
                                          <p:spTgt spid="56325"/>
                                        </p:tgtEl>
                                      </p:cBhvr>
                                    </p:animEffect>
                                    <p:anim calcmode="lin" valueType="num">
                                      <p:cBhvr>
                                        <p:cTn id="8" dur="800" decel="100000" fill="hold"/>
                                        <p:tgtEl>
                                          <p:spTgt spid="56325"/>
                                        </p:tgtEl>
                                        <p:attrNameLst>
                                          <p:attrName>style.rotation</p:attrName>
                                        </p:attrNameLst>
                                      </p:cBhvr>
                                      <p:tavLst>
                                        <p:tav tm="0">
                                          <p:val>
                                            <p:fltVal val="-90"/>
                                          </p:val>
                                        </p:tav>
                                        <p:tav tm="100000">
                                          <p:val>
                                            <p:fltVal val="0"/>
                                          </p:val>
                                        </p:tav>
                                      </p:tavLst>
                                    </p:anim>
                                    <p:anim calcmode="lin" valueType="num">
                                      <p:cBhvr>
                                        <p:cTn id="9" dur="800" decel="100000" fill="hold"/>
                                        <p:tgtEl>
                                          <p:spTgt spid="56325"/>
                                        </p:tgtEl>
                                        <p:attrNameLst>
                                          <p:attrName>ppt_x</p:attrName>
                                        </p:attrNameLst>
                                      </p:cBhvr>
                                      <p:tavLst>
                                        <p:tav tm="0">
                                          <p:val>
                                            <p:strVal val="#ppt_x+0.4"/>
                                          </p:val>
                                        </p:tav>
                                        <p:tav tm="100000">
                                          <p:val>
                                            <p:strVal val="#ppt_x-0.05"/>
                                          </p:val>
                                        </p:tav>
                                      </p:tavLst>
                                    </p:anim>
                                    <p:anim calcmode="lin" valueType="num">
                                      <p:cBhvr>
                                        <p:cTn id="10" dur="800" decel="100000" fill="hold"/>
                                        <p:tgtEl>
                                          <p:spTgt spid="563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6323"/>
                                        </p:tgtEl>
                                        <p:attrNameLst>
                                          <p:attrName>style.visibility</p:attrName>
                                        </p:attrNameLst>
                                      </p:cBhvr>
                                      <p:to>
                                        <p:strVal val="visible"/>
                                      </p:to>
                                    </p:set>
                                    <p:anim calcmode="lin" valueType="num">
                                      <p:cBhvr additive="base">
                                        <p:cTn id="17" dur="500" fill="hold"/>
                                        <p:tgtEl>
                                          <p:spTgt spid="56323"/>
                                        </p:tgtEl>
                                        <p:attrNameLst>
                                          <p:attrName>ppt_x</p:attrName>
                                        </p:attrNameLst>
                                      </p:cBhvr>
                                      <p:tavLst>
                                        <p:tav tm="0">
                                          <p:val>
                                            <p:strVal val="0-#ppt_w/2"/>
                                          </p:val>
                                        </p:tav>
                                        <p:tav tm="100000">
                                          <p:val>
                                            <p:strVal val="#ppt_x"/>
                                          </p:val>
                                        </p:tav>
                                      </p:tavLst>
                                    </p:anim>
                                    <p:anim calcmode="lin" valueType="num">
                                      <p:cBhvr additive="base">
                                        <p:cTn id="18"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P spid="5632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8EDD5138-9CEE-426F-8355-6153140F1248}"/>
              </a:ext>
            </a:extLst>
          </p:cNvPr>
          <p:cNvSpPr>
            <a:spLocks noChangeArrowheads="1"/>
          </p:cNvSpPr>
          <p:nvPr/>
        </p:nvSpPr>
        <p:spPr bwMode="auto">
          <a:xfrm>
            <a:off x="0" y="0"/>
            <a:ext cx="9144000" cy="6858000"/>
          </a:xfrm>
          <a:prstGeom prst="rect">
            <a:avLst/>
          </a:prstGeom>
          <a:gradFill rotWithShape="0">
            <a:gsLst>
              <a:gs pos="0">
                <a:srgbClr val="0066FF"/>
              </a:gs>
              <a:gs pos="100000">
                <a:srgbClr val="002F76"/>
              </a:gs>
            </a:gsLst>
            <a:path path="rect">
              <a:fillToRect r="100000" b="100000"/>
            </a:path>
          </a:gra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pt-BR"/>
          </a:p>
        </p:txBody>
      </p:sp>
      <p:sp>
        <p:nvSpPr>
          <p:cNvPr id="60419" name="Rectangle 1027">
            <a:extLst>
              <a:ext uri="{FF2B5EF4-FFF2-40B4-BE49-F238E27FC236}">
                <a16:creationId xmlns:a16="http://schemas.microsoft.com/office/drawing/2014/main" id="{8650BF17-0271-47D2-889E-26DC90ECCFC2}"/>
              </a:ext>
            </a:extLst>
          </p:cNvPr>
          <p:cNvSpPr>
            <a:spLocks noGrp="1" noChangeArrowheads="1"/>
          </p:cNvSpPr>
          <p:nvPr>
            <p:ph type="title"/>
          </p:nvPr>
        </p:nvSpPr>
        <p:spPr>
          <a:xfrm>
            <a:off x="381000" y="846138"/>
            <a:ext cx="8458200" cy="1143000"/>
          </a:xfrm>
          <a:effectLst>
            <a:outerShdw dist="35921" dir="2700000" algn="ctr" rotWithShape="0">
              <a:schemeClr val="bg1"/>
            </a:outerShdw>
          </a:effectLst>
        </p:spPr>
        <p:txBody>
          <a:bodyPr/>
          <a:lstStyle/>
          <a:p>
            <a:pPr>
              <a:defRPr/>
            </a:pPr>
            <a:r>
              <a:rPr lang="pt-BR" sz="4800" b="1">
                <a:solidFill>
                  <a:srgbClr val="CCECFF"/>
                </a:solidFill>
              </a:rPr>
              <a:t>QUE SIGNIFICA</a:t>
            </a:r>
            <a:br>
              <a:rPr lang="pt-BR" sz="4800" b="1">
                <a:solidFill>
                  <a:srgbClr val="CCECFF"/>
                </a:solidFill>
              </a:rPr>
            </a:br>
            <a:r>
              <a:rPr lang="pt-BR" sz="4800" b="1">
                <a:solidFill>
                  <a:srgbClr val="CCECFF"/>
                </a:solidFill>
              </a:rPr>
              <a:t> “À IMAGEM DE DEUS”?</a:t>
            </a:r>
            <a:endParaRPr lang="pt-BR" sz="4800" b="1">
              <a:solidFill>
                <a:schemeClr val="folHlink"/>
              </a:solidFill>
            </a:endParaRPr>
          </a:p>
        </p:txBody>
      </p:sp>
      <p:sp>
        <p:nvSpPr>
          <p:cNvPr id="60420" name="Rectangle 1028">
            <a:extLst>
              <a:ext uri="{FF2B5EF4-FFF2-40B4-BE49-F238E27FC236}">
                <a16:creationId xmlns:a16="http://schemas.microsoft.com/office/drawing/2014/main" id="{E38A372D-EECA-4631-A64A-B6F2CB547D0B}"/>
              </a:ext>
            </a:extLst>
          </p:cNvPr>
          <p:cNvSpPr>
            <a:spLocks noGrp="1" noChangeArrowheads="1"/>
          </p:cNvSpPr>
          <p:nvPr>
            <p:ph type="body" idx="1"/>
          </p:nvPr>
        </p:nvSpPr>
        <p:spPr>
          <a:xfrm>
            <a:off x="304800" y="1143000"/>
            <a:ext cx="3581400" cy="5410200"/>
          </a:xfrm>
          <a:effectLst>
            <a:outerShdw dist="35921" dir="2700000" algn="ctr" rotWithShape="0">
              <a:schemeClr val="tx1"/>
            </a:outerShdw>
          </a:effectLst>
        </p:spPr>
        <p:txBody>
          <a:bodyPr/>
          <a:lstStyle/>
          <a:p>
            <a:pPr>
              <a:lnSpc>
                <a:spcPct val="90000"/>
              </a:lnSpc>
              <a:buFont typeface="Monotype Sorts" pitchFamily="2" charset="2"/>
              <a:buNone/>
              <a:defRPr/>
            </a:pPr>
            <a:r>
              <a:rPr lang="pt-BR" sz="3500" b="1">
                <a:solidFill>
                  <a:srgbClr val="CCECFF"/>
                </a:solidFill>
                <a:latin typeface="Arial" charset="0"/>
              </a:rPr>
              <a:t>  </a:t>
            </a:r>
          </a:p>
        </p:txBody>
      </p:sp>
      <p:sp>
        <p:nvSpPr>
          <p:cNvPr id="60421" name="Text Box 1029">
            <a:extLst>
              <a:ext uri="{FF2B5EF4-FFF2-40B4-BE49-F238E27FC236}">
                <a16:creationId xmlns:a16="http://schemas.microsoft.com/office/drawing/2014/main" id="{23B5E02C-3A15-422C-B8B4-95CB4AD7E40C}"/>
              </a:ext>
            </a:extLst>
          </p:cNvPr>
          <p:cNvSpPr txBox="1">
            <a:spLocks noChangeArrowheads="1"/>
          </p:cNvSpPr>
          <p:nvPr/>
        </p:nvSpPr>
        <p:spPr bwMode="auto">
          <a:xfrm>
            <a:off x="4876800" y="2667000"/>
            <a:ext cx="3733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4800" b="1">
                <a:solidFill>
                  <a:srgbClr val="CCECFF"/>
                </a:solidFill>
                <a:latin typeface="Tahoma" panose="020B0604030504040204" pitchFamily="34" charset="0"/>
              </a:rPr>
              <a:t>NATUREZA HUMANA</a:t>
            </a:r>
          </a:p>
        </p:txBody>
      </p:sp>
      <p:sp>
        <p:nvSpPr>
          <p:cNvPr id="60422" name="Text Box 1030">
            <a:extLst>
              <a:ext uri="{FF2B5EF4-FFF2-40B4-BE49-F238E27FC236}">
                <a16:creationId xmlns:a16="http://schemas.microsoft.com/office/drawing/2014/main" id="{D7F0CD22-9ECD-4A4D-825F-A5EF69F35691}"/>
              </a:ext>
            </a:extLst>
          </p:cNvPr>
          <p:cNvSpPr txBox="1">
            <a:spLocks noChangeArrowheads="1"/>
          </p:cNvSpPr>
          <p:nvPr/>
        </p:nvSpPr>
        <p:spPr bwMode="auto">
          <a:xfrm>
            <a:off x="304800" y="2667000"/>
            <a:ext cx="3733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4800" b="1">
                <a:solidFill>
                  <a:srgbClr val="CCECFF"/>
                </a:solidFill>
                <a:latin typeface="Tahoma" panose="020B0604030504040204" pitchFamily="34" charset="0"/>
              </a:rPr>
              <a:t>NATUREZA DIVINA</a:t>
            </a:r>
          </a:p>
        </p:txBody>
      </p:sp>
      <p:sp>
        <p:nvSpPr>
          <p:cNvPr id="60423" name="Text Box 1031">
            <a:extLst>
              <a:ext uri="{FF2B5EF4-FFF2-40B4-BE49-F238E27FC236}">
                <a16:creationId xmlns:a16="http://schemas.microsoft.com/office/drawing/2014/main" id="{99EFF38D-2A37-452F-9251-ECA0749A2E4D}"/>
              </a:ext>
            </a:extLst>
          </p:cNvPr>
          <p:cNvSpPr txBox="1">
            <a:spLocks noChangeArrowheads="1"/>
          </p:cNvSpPr>
          <p:nvPr/>
        </p:nvSpPr>
        <p:spPr bwMode="auto">
          <a:xfrm>
            <a:off x="1447800" y="4953000"/>
            <a:ext cx="6248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0000"/>
              </a:lnSpc>
              <a:spcBef>
                <a:spcPct val="50000"/>
              </a:spcBef>
            </a:pPr>
            <a:r>
              <a:rPr lang="pt-BR" altLang="pt-BR" sz="6000" b="1">
                <a:solidFill>
                  <a:srgbClr val="FFCC00"/>
                </a:solidFill>
                <a:latin typeface="Tahoma" panose="020B0604030504040204" pitchFamily="34" charset="0"/>
              </a:rPr>
              <a:t>SEMELHANTES</a:t>
            </a:r>
            <a:endParaRPr lang="pt-BR" altLang="pt-BR" sz="4800" b="1">
              <a:solidFill>
                <a:srgbClr val="FFCC00"/>
              </a:solidFill>
              <a:latin typeface="Tahoma" panose="020B0604030504040204" pitchFamily="34" charset="0"/>
            </a:endParaRPr>
          </a:p>
          <a:p>
            <a:pPr algn="ctr">
              <a:lnSpc>
                <a:spcPct val="70000"/>
              </a:lnSpc>
              <a:spcBef>
                <a:spcPct val="50000"/>
              </a:spcBef>
            </a:pPr>
            <a:r>
              <a:rPr lang="pt-BR" altLang="pt-BR" sz="4000" b="1">
                <a:solidFill>
                  <a:srgbClr val="CCECFF"/>
                </a:solidFill>
                <a:latin typeface="Tahoma" panose="020B0604030504040204" pitchFamily="34" charset="0"/>
              </a:rPr>
              <a:t>Gen. 1:27</a:t>
            </a:r>
            <a:endParaRPr lang="pt-BR" altLang="pt-BR" sz="4800" b="1">
              <a:solidFill>
                <a:srgbClr val="CCECFF"/>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 calcmode="lin" valueType="num">
                                      <p:cBhvr additive="base">
                                        <p:cTn id="7" dur="500" fill="hold"/>
                                        <p:tgtEl>
                                          <p:spTgt spid="604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422"/>
                                        </p:tgtEl>
                                        <p:attrNameLst>
                                          <p:attrName>style.visibility</p:attrName>
                                        </p:attrNameLst>
                                      </p:cBhvr>
                                      <p:to>
                                        <p:strVal val="visible"/>
                                      </p:to>
                                    </p:set>
                                    <p:anim calcmode="lin" valueType="num">
                                      <p:cBhvr>
                                        <p:cTn id="13" dur="500" fill="hold"/>
                                        <p:tgtEl>
                                          <p:spTgt spid="60422"/>
                                        </p:tgtEl>
                                        <p:attrNameLst>
                                          <p:attrName>ppt_w</p:attrName>
                                        </p:attrNameLst>
                                      </p:cBhvr>
                                      <p:tavLst>
                                        <p:tav tm="0">
                                          <p:val>
                                            <p:fltVal val="0"/>
                                          </p:val>
                                        </p:tav>
                                        <p:tav tm="100000">
                                          <p:val>
                                            <p:strVal val="#ppt_w"/>
                                          </p:val>
                                        </p:tav>
                                      </p:tavLst>
                                    </p:anim>
                                    <p:anim calcmode="lin" valueType="num">
                                      <p:cBhvr>
                                        <p:cTn id="14" dur="500" fill="hold"/>
                                        <p:tgtEl>
                                          <p:spTgt spid="6042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0421"/>
                                        </p:tgtEl>
                                        <p:attrNameLst>
                                          <p:attrName>style.visibility</p:attrName>
                                        </p:attrNameLst>
                                      </p:cBhvr>
                                      <p:to>
                                        <p:strVal val="visible"/>
                                      </p:to>
                                    </p:set>
                                    <p:anim calcmode="lin" valueType="num">
                                      <p:cBhvr additive="base">
                                        <p:cTn id="19" dur="500" fill="hold"/>
                                        <p:tgtEl>
                                          <p:spTgt spid="60421"/>
                                        </p:tgtEl>
                                        <p:attrNameLst>
                                          <p:attrName>ppt_x</p:attrName>
                                        </p:attrNameLst>
                                      </p:cBhvr>
                                      <p:tavLst>
                                        <p:tav tm="0">
                                          <p:val>
                                            <p:strVal val="1+#ppt_w/2"/>
                                          </p:val>
                                        </p:tav>
                                        <p:tav tm="100000">
                                          <p:val>
                                            <p:strVal val="#ppt_x"/>
                                          </p:val>
                                        </p:tav>
                                      </p:tavLst>
                                    </p:anim>
                                    <p:anim calcmode="lin" valueType="num">
                                      <p:cBhvr additive="base">
                                        <p:cTn id="20" dur="500" fill="hold"/>
                                        <p:tgtEl>
                                          <p:spTgt spid="6042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23"/>
                                        </p:tgtEl>
                                        <p:attrNameLst>
                                          <p:attrName>style.visibility</p:attrName>
                                        </p:attrNameLst>
                                      </p:cBhvr>
                                      <p:to>
                                        <p:strVal val="visible"/>
                                      </p:to>
                                    </p:set>
                                    <p:anim calcmode="lin" valueType="num">
                                      <p:cBhvr additive="base">
                                        <p:cTn id="25" dur="500" fill="hold"/>
                                        <p:tgtEl>
                                          <p:spTgt spid="60423"/>
                                        </p:tgtEl>
                                        <p:attrNameLst>
                                          <p:attrName>ppt_x</p:attrName>
                                        </p:attrNameLst>
                                      </p:cBhvr>
                                      <p:tavLst>
                                        <p:tav tm="0">
                                          <p:val>
                                            <p:strVal val="#ppt_x"/>
                                          </p:val>
                                        </p:tav>
                                        <p:tav tm="100000">
                                          <p:val>
                                            <p:strVal val="#ppt_x"/>
                                          </p:val>
                                        </p:tav>
                                      </p:tavLst>
                                    </p:anim>
                                    <p:anim calcmode="lin" valueType="num">
                                      <p:cBhvr additive="base">
                                        <p:cTn id="26"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P spid="60421" grpId="0" autoUpdateAnimBg="0"/>
      <p:bldP spid="60422" grpId="0"/>
      <p:bldP spid="60423" grpId="0" autoUpdateAnimBg="0"/>
    </p:bldLst>
  </p:timing>
</p:sld>
</file>

<file path=ppt/theme/theme1.xml><?xml version="1.0" encoding="utf-8"?>
<a:theme xmlns:a="http://schemas.openxmlformats.org/drawingml/2006/main" name="Turbilha">
  <a:themeElements>
    <a:clrScheme name="Turbilha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Turbilha">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urbilha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Turbilha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Turbilh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C:\Arquivos de Programas\Microsoft Office\Modelos\Estruturas de apresentação\TURBILHA.POT</Template>
  <TotalTime>2118</TotalTime>
  <Words>1406</Words>
  <Application>Microsoft Office PowerPoint</Application>
  <PresentationFormat>Apresentação na tela (4:3)</PresentationFormat>
  <Paragraphs>138</Paragraphs>
  <Slides>30</Slides>
  <Notes>14</Notes>
  <HiddenSlides>12</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30</vt:i4>
      </vt:variant>
    </vt:vector>
  </HeadingPairs>
  <TitlesOfParts>
    <vt:vector size="40" baseType="lpstr">
      <vt:lpstr>Webdings</vt:lpstr>
      <vt:lpstr>Tahoma</vt:lpstr>
      <vt:lpstr>Times New Roman</vt:lpstr>
      <vt:lpstr>Arial</vt:lpstr>
      <vt:lpstr>Arial Black</vt:lpstr>
      <vt:lpstr>Monotype Sorts</vt:lpstr>
      <vt:lpstr>Tempus Sans ITC</vt:lpstr>
      <vt:lpstr>Comic Sans MS</vt:lpstr>
      <vt:lpstr>Arial Unicode MS</vt:lpstr>
      <vt:lpstr>Turbilha</vt:lpstr>
      <vt:lpstr>A NATUREZA DO HOMEM</vt:lpstr>
      <vt:lpstr>Apresentação do PowerPoint</vt:lpstr>
      <vt:lpstr>Apresentação do PowerPoint</vt:lpstr>
      <vt:lpstr>Apresentação do PowerPoint</vt:lpstr>
      <vt:lpstr>SÓ APARÊNCIA FÍSICA?</vt:lpstr>
      <vt:lpstr>COMO É A NATUREZA DE DEUS?</vt:lpstr>
      <vt:lpstr>COMO É A NATUREZA DE DEUS?</vt:lpstr>
      <vt:lpstr>NATUREZA AMOROSA</vt:lpstr>
      <vt:lpstr>QUE SIGNIFICA  “À IMAGEM DE DEUS”?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Que faz Satanás?</vt:lpstr>
      <vt:lpstr>Como Alcançar Corações?</vt:lpstr>
      <vt:lpstr>Como Alcançar Corações?</vt:lpstr>
      <vt:lpstr>Apresentação do PowerPoint</vt:lpstr>
      <vt:lpstr>Apresentação do PowerPoint</vt:lpstr>
      <vt:lpstr>Como Trabalhar Para Deus com Eficácia?</vt:lpstr>
      <vt:lpstr>Por Que Muitos não Conseguem Aceitar?</vt:lpstr>
      <vt:lpstr>Qual é o seu tamanho?</vt:lpstr>
      <vt:lpstr>Apresentação do PowerPoint</vt:lpstr>
      <vt:lpstr>Tamanho não é documento!</vt:lpstr>
      <vt:lpstr>Apresentação do PowerPoint</vt:lpstr>
      <vt:lpstr>Apresentação do PowerPoint</vt:lpstr>
      <vt:lpstr>Apresentação do PowerPoint</vt:lpstr>
    </vt:vector>
  </TitlesOfParts>
  <Company>I.A.S.B.E.A.S.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DUAS NATUREZAS</dc:title>
  <dc:subject>MORDOMIA CRISTÃ</dc:subject>
  <dc:creator>Pr. MARCELO AUGUSTO DE CARVALHO; Dioni</dc:creator>
  <cp:keywords>www.4tons.com.br</cp:keywords>
  <dc:description>COMÉRCIO PROIBIDO. USO PESSOAL</dc:description>
  <cp:lastModifiedBy>UCB - Marcelo Augusto de Carvalho</cp:lastModifiedBy>
  <cp:revision>47</cp:revision>
  <dcterms:created xsi:type="dcterms:W3CDTF">2000-09-29T12:58:00Z</dcterms:created>
  <dcterms:modified xsi:type="dcterms:W3CDTF">2020-12-17T12:49:28Z</dcterms:modified>
</cp:coreProperties>
</file>