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4" r:id="rId12"/>
    <p:sldId id="275" r:id="rId13"/>
    <p:sldId id="276" r:id="rId14"/>
    <p:sldId id="279" r:id="rId15"/>
    <p:sldId id="281" r:id="rId16"/>
    <p:sldId id="282" r:id="rId17"/>
    <p:sldId id="284" r:id="rId18"/>
    <p:sldId id="285" r:id="rId19"/>
  </p:sldIdLst>
  <p:sldSz cx="9144000" cy="6858000" type="screen4x3"/>
  <p:notesSz cx="6858000" cy="9144000"/>
  <p:embeddedFontLst>
    <p:embeddedFont>
      <p:font typeface="Impact" panose="020B0806030902050204" pitchFamily="34" charset="0"/>
      <p:regular r:id="rId20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FF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8071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8442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1409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8570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2584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9239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4081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4662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08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9719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279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mestre">
            <a:extLst>
              <a:ext uri="{FF2B5EF4-FFF2-40B4-BE49-F238E27FC236}">
                <a16:creationId xmlns:a16="http://schemas.microsoft.com/office/drawing/2014/main" id="{977A5E8B-DB1F-4745-96F0-AC790259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ecado 01a">
            <a:extLst>
              <a:ext uri="{FF2B5EF4-FFF2-40B4-BE49-F238E27FC236}">
                <a16:creationId xmlns:a16="http://schemas.microsoft.com/office/drawing/2014/main" id="{2CE4BC90-A990-4F82-B8F4-97FED7AA7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6E99404E-F029-4781-8C96-CFF15C9AA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7380287" cy="4997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Havia pecado secreto no acampamento, e este devia ser descoberto e removido, antes que a presença e a bênção do Senhor pudesse estar com o Seu povo.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Deus e o pecado são opostos...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Ele disse: “Não serei mais convosco, se não eliminardes do vosso meio a coisa roubada.” Josué 7:12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Deus não pode estar num coração que insiste em permanecer no pecado.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algn="ctr" eaLnBrk="1" hangingPunct="1"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>
            <a:extLst>
              <a:ext uri="{FF2B5EF4-FFF2-40B4-BE49-F238E27FC236}">
                <a16:creationId xmlns:a16="http://schemas.microsoft.com/office/drawing/2014/main" id="{4545BB50-850A-409A-AE2C-BE333FBCF0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2349500"/>
            <a:ext cx="56165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ACÃ COBIÇOU </a:t>
            </a:r>
          </a:p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DUAS COISAS: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0D1BBFE1-7B1C-45ED-807B-3432FB336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7380287" cy="4997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es-PE" sz="3600" b="1">
                <a:solidFill>
                  <a:srgbClr val="FFFF00"/>
                </a:solidFill>
              </a:rPr>
              <a:t>1. O que </a:t>
            </a:r>
            <a:r>
              <a:rPr lang="pt-BR" sz="3600" b="1">
                <a:solidFill>
                  <a:srgbClr val="FFFF00"/>
                </a:solidFill>
              </a:rPr>
              <a:t>estava destinado para a destruição:      </a:t>
            </a:r>
          </a:p>
          <a:p>
            <a:pPr algn="ctr" eaLnBrk="1" hangingPunct="1">
              <a:buFontTx/>
              <a:buNone/>
              <a:defRPr/>
            </a:pPr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  lindo manto babilônico.  Era uma vestimenta adornada com figuras trabalhadas, tecida inteiramente em ouro, unicamente para membros da realeza.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E3D86571-9EFD-4740-B84E-1E3ECA02C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1600200"/>
            <a:ext cx="7058025" cy="4924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pt-BR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O que estava destinado para a </a:t>
            </a:r>
            <a:r>
              <a:rPr lang="pt-BR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tesouraria do Senhor</a:t>
            </a:r>
            <a:r>
              <a:rPr lang="pt-BR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pt-BR" b="1">
                <a:cs typeface="Times New Roman" pitchFamily="18" charset="0"/>
              </a:rPr>
              <a:t>•</a:t>
            </a:r>
            <a:r>
              <a:rPr lang="pt-BR" b="1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pt-BR" b="1">
                <a:cs typeface="Times New Roman" pitchFamily="18" charset="0"/>
              </a:rPr>
              <a:t>D</a:t>
            </a:r>
            <a:r>
              <a:rPr lang="pt-BR" b="1"/>
              <a:t>uzentos siclos de prata = 2.900 gramas</a:t>
            </a:r>
          </a:p>
          <a:p>
            <a:pPr eaLnBrk="1" hangingPunct="1">
              <a:buFontTx/>
              <a:buNone/>
              <a:defRPr/>
            </a:pPr>
            <a:r>
              <a:rPr lang="pt-BR" b="1"/>
              <a:t>     </a:t>
            </a:r>
            <a:r>
              <a:rPr lang="pt-BR" b="1">
                <a:cs typeface="Times New Roman" pitchFamily="18" charset="0"/>
              </a:rPr>
              <a:t>•  Um </a:t>
            </a:r>
            <a:r>
              <a:rPr lang="pt-BR" b="1"/>
              <a:t>lingote de ouro de cinqüenta siclos = 725 gramas.  </a:t>
            </a:r>
            <a:r>
              <a:rPr lang="pt-BR" sz="2000" b="1"/>
              <a:t>Josué 7:21</a:t>
            </a:r>
          </a:p>
          <a:p>
            <a:pPr algn="ctr" eaLnBrk="1" hangingPunct="1">
              <a:buFontTx/>
              <a:buNone/>
              <a:defRPr/>
            </a:pPr>
            <a:r>
              <a:rPr lang="pt-BR" sz="3600" b="1">
                <a:solidFill>
                  <a:srgbClr val="CC3300"/>
                </a:solidFill>
              </a:rPr>
              <a:t>Acã  prevaricou, furtou e mentiu</a:t>
            </a:r>
            <a:r>
              <a:rPr lang="es-PE" sz="3600" b="1">
                <a:solidFill>
                  <a:srgbClr val="CC3300"/>
                </a:solidFill>
              </a:rPr>
              <a:t>.</a:t>
            </a:r>
          </a:p>
          <a:p>
            <a:pPr eaLnBrk="1" hangingPunct="1">
              <a:defRPr/>
            </a:pPr>
            <a:endParaRPr lang="pt-BR" sz="3600" b="1">
              <a:solidFill>
                <a:srgbClr val="CC3300"/>
              </a:solidFill>
            </a:endParaRPr>
          </a:p>
          <a:p>
            <a:pPr eaLnBrk="1" hangingPunct="1">
              <a:defRPr/>
            </a:pP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6B600CD7-755A-4C4D-B0F9-BE72AE826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12875"/>
            <a:ext cx="7200900" cy="50688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Juízo de Deus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Verso 16: “Então Josué se levantou de madrugada, e fez chegar a Israel.”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Lançou sortes até chegar ao homem...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“Como lhe tremeu a alma de terror, ao ver indicada sua tribo, a seguir sua família e depois sua casa!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 ainda não proferiu confissão alguma , até que o dedo de Deus se pôs sobre ele.</a:t>
            </a: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Então, quando o pecado não mais poderia ser escondido, admitiu a verdade.”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pt-B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P.P. 527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75FCD16B-3605-4E5C-BFEC-83630CB4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484313"/>
            <a:ext cx="7667625" cy="49974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/>
              <a:t>O PECADO DA COBIÇA</a:t>
            </a:r>
          </a:p>
          <a:p>
            <a:pPr algn="ctr" eaLnBrk="1" hangingPunct="1">
              <a:buFontTx/>
              <a:buNone/>
              <a:defRPr/>
            </a:pPr>
            <a:r>
              <a:rPr lang="es-PE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“Um pecado arrastara outro, e ele se apropriou do ouro e da prata dedicados ao tesouro do Senhor – roubou a Deus as primícias da terra de Canaã. …</a:t>
            </a:r>
            <a:r>
              <a:rPr lang="es-PE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s-PE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mortal pecado que determinara a ruína de Acã teve suas raízes na cobiça</a:t>
            </a:r>
            <a:r>
              <a:rPr lang="es-PE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s-PE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PE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 dos mais comuns e mais levianamente considerados dentre todos os pecados.”</a:t>
            </a:r>
            <a:r>
              <a:rPr lang="es-P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PE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Patriarcas e Profetas, p.  525</a:t>
            </a:r>
            <a:r>
              <a:rPr lang="es-P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hangingPunct="1"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A86F07CE-1810-4C5D-8267-649F85164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7200900" cy="50688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“O pecado de Acã trouxe revés a toda a nação.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Pelo pecado de um homem, o desprazer de Deus repousará sobre Sua Igreja, até que a transgressão seja removida.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influência que mais temida deve ser pela Igreja não é a dos francos oponentes, incrédulos e blasfemos, mas dos que incoerentemente professam a Cristo.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Estes são os que impedem as bênçãos de Deus, e acarretam fraqueza ao Seu povo.”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P.P. 526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D4309640-E3AF-40F4-8279-35E490054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7380287" cy="5257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“Entre membros da igreja considerados idôneos e cumpridores do dever, existem, triste é dizer, muitos Acãs!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Muito homem vem majestosamente à igreja, e senta-se à mesa do Senhor, 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enquanto entre as suas posses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se acham ocultos lucros ilícitos, </a:t>
            </a: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coisas que Deus amaldiçoou.”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 P.P. 526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D4843A05-B393-44D3-ABF5-E11202C2C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1600200"/>
            <a:ext cx="68516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19459" name="Picture 4" descr="ultimo">
            <a:extLst>
              <a:ext uri="{FF2B5EF4-FFF2-40B4-BE49-F238E27FC236}">
                <a16:creationId xmlns:a16="http://schemas.microsoft.com/office/drawing/2014/main" id="{3D79421A-329D-489E-976B-DC707D26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F09D3F62-C93C-4F9C-8244-BD935AC0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547813"/>
            <a:ext cx="6913562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/>
              <a:t>“</a:t>
            </a:r>
            <a:r>
              <a:rPr lang="pt-BR" altLang="pt-BR" sz="3600" b="1">
                <a:solidFill>
                  <a:srgbClr val="0000FF"/>
                </a:solidFill>
              </a:rPr>
              <a:t>Por uma boa capa babilônica multidões sacrificam a aprovação da consciência e sua esperança do Céu. Multidões permutam sua integridade e sua salvação por um saco de siclos de prata.”  </a:t>
            </a:r>
          </a:p>
          <a:p>
            <a:pPr algn="ctr" eaLnBrk="1" hangingPunct="1"/>
            <a:r>
              <a:rPr lang="pt-BR" altLang="pt-BR" sz="3600" b="1">
                <a:solidFill>
                  <a:srgbClr val="0000FF"/>
                </a:solidFill>
              </a:rPr>
              <a:t>                    </a:t>
            </a:r>
            <a:r>
              <a:rPr lang="pt-BR" altLang="pt-BR" sz="2000" b="1">
                <a:solidFill>
                  <a:srgbClr val="0000FF"/>
                </a:solidFill>
              </a:rPr>
              <a:t>P.P. 526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0A720531-F32C-426F-A0D7-B031F5A13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484313"/>
            <a:ext cx="7667625" cy="4525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COBIÇA </a:t>
            </a:r>
            <a:b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E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“Proíbe-se-nos tão diretamente condescender com a cobiça como a Acã foi proibido apropriar-se dos despojos de Jericó. </a:t>
            </a:r>
          </a:p>
          <a:p>
            <a:pPr algn="ctr" eaLnBrk="1" hangingPunct="1">
              <a:defRPr/>
            </a:pPr>
            <a:r>
              <a:rPr lang="es-PE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Deus declarou ser isto idolatria.” </a:t>
            </a:r>
            <a:br>
              <a:rPr lang="es-PE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E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Patriarcas e Profetas, p. 496</a:t>
            </a:r>
            <a:br>
              <a:rPr lang="es-PE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2C72E25C-3B77-44E1-B4D7-B594E4B1E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00200"/>
            <a:ext cx="7273925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“A Grande vitória que Deus lhes havia dado, 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tornara os israelitas confiantes em si mesmos.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Porque Ele lhes havia prometido a terra de Canaã, achavam-se livres de perigo, e </a:t>
            </a:r>
            <a:r>
              <a:rPr lang="pt-BR" b="1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deixaram de compreender que só o auxílio divino lhes poderia dar êxito.</a:t>
            </a: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pt-BR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P.P. 521</a:t>
            </a:r>
            <a:r>
              <a:rPr lang="pt-BR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6330F69-B155-4006-B688-35AC37678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432050"/>
            <a:ext cx="6923087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“Mesmo Josué fez seus planos para a conquista de Ai, </a:t>
            </a:r>
            <a:r>
              <a:rPr lang="pt-BR" sz="40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 procurar o conselho de Deus.”</a:t>
            </a: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P.P. 521</a:t>
            </a:r>
          </a:p>
          <a:p>
            <a:pPr marL="0" indent="0" algn="ctr" eaLnBrk="1" hangingPunct="1">
              <a:defRPr/>
            </a:pPr>
            <a:endParaRPr lang="pt-BR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defRPr/>
            </a:pPr>
            <a:endParaRPr lang="pt-BR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7DD431EE-36E6-405E-83C0-B15D09A36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00900" cy="50403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“Os israelitas </a:t>
            </a:r>
            <a:r>
              <a:rPr lang="pt-BR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tinham começado a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exaltar sua própria força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, e a olhar com desdém para os seus adversários.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Esperava-se uma vitória fácil, e acharam suficientes três mil homens para tomarem a cidade.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Arremessaram-se ao ataque sem a segurança de que Deus estaria</a:t>
            </a: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eles.”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P.P. 521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extLst>
              <a:ext uri="{FF2B5EF4-FFF2-40B4-BE49-F238E27FC236}">
                <a16:creationId xmlns:a16="http://schemas.microsoft.com/office/drawing/2014/main" id="{61753B8E-21A7-4E45-8E02-A509871F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484313"/>
            <a:ext cx="7272337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Em oração, Josué reivindica a honra ao nome do Senhor. </a:t>
            </a:r>
          </a:p>
          <a:p>
            <a:pPr algn="ctr" eaLnBrk="1" hangingPunct="1"/>
            <a:r>
              <a:rPr lang="pt-BR" altLang="pt-BR" sz="2800" b="1"/>
              <a:t>   “...</a:t>
            </a:r>
            <a:r>
              <a:rPr lang="pt-BR" altLang="pt-BR" sz="2800" b="1">
                <a:solidFill>
                  <a:srgbClr val="FFFF00"/>
                </a:solidFill>
              </a:rPr>
              <a:t>Que farás ao Teu grande nome?”</a:t>
            </a:r>
            <a:r>
              <a:rPr lang="pt-BR" altLang="pt-BR" sz="2800" b="1"/>
              <a:t> Josué 7: 9</a:t>
            </a:r>
          </a:p>
          <a:p>
            <a:pPr algn="ctr" eaLnBrk="1" hangingPunct="1"/>
            <a:r>
              <a:rPr lang="pt-BR" altLang="pt-BR" sz="2800" b="1"/>
              <a:t>   Seguramente Deus não permitiria que Seu próprio nome fosse ridicularizado.</a:t>
            </a:r>
          </a:p>
          <a:p>
            <a:pPr algn="ctr" eaLnBrk="1" hangingPunct="1"/>
            <a:r>
              <a:rPr lang="pt-BR" altLang="pt-BR" sz="2800" b="1"/>
              <a:t>   </a:t>
            </a:r>
            <a:r>
              <a:rPr lang="pt-BR" altLang="pt-BR" sz="3200" b="1">
                <a:solidFill>
                  <a:srgbClr val="CC3300"/>
                </a:solidFill>
              </a:rPr>
              <a:t>Devemos nos lembrar sempre que nossa fidelidade ou infidelidade implicam em honra ou desonra não só à igreja, mas sobretudo, ao nome de Deus.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D3EF968-4DB6-4172-8DA1-8FD3BFB8D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74168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Deus não os havia abandonado. Eles haviam desobedecido. </a:t>
            </a: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Deus houvesse seguido pelejando pelo Seu povo, estaria aprovando seu pecado e estimulando-o a persistirem nele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2D2B359-D28F-4678-B714-849A9FE58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8638" y="1412875"/>
            <a:ext cx="7345362" cy="5257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O Senhor deu instruções a Josué para a descoberta e castigo do criminoso.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“O pecador não foi diretamente indicado, ficando a questão em dúvida por algum tempo, </a:t>
            </a: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fim de que o povo pudesse sentir sua responsabilidade pelos pecados existentes entre eles, e assim fosse levado ao exame de coração, e humilhação perante Deus.”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P.P. 523</a:t>
            </a:r>
          </a:p>
          <a:p>
            <a:pPr marL="0" indent="0" algn="ctr" eaLnBrk="1" hangingPunct="1">
              <a:defRPr/>
            </a:pPr>
            <a:endParaRPr lang="pt-BR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CD998570-D74A-4B79-ABB9-692B2C059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00200"/>
            <a:ext cx="7273925" cy="49244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Denúncia de Deus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 “Levanta-te! Porque estás prostrado assim sobre o teu rosto?” 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 era um momento para ação pronta e decidida, e não para desespero e lamentação.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“Israel pecou e </a:t>
            </a: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violaram a minha aliança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que lhes tinha ordenado, e tomaram das coisas condenadas, e furtaram, e mentiram...” </a:t>
            </a: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Josué 7: 7-15 </a:t>
            </a:r>
          </a:p>
          <a:p>
            <a:pPr marL="0" indent="0" algn="ctr" eaLnBrk="1" hangingPunct="1">
              <a:lnSpc>
                <a:spcPct val="90000"/>
              </a:lnSpc>
              <a:defRPr/>
            </a:pPr>
            <a:endParaRPr lang="pt-BR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901</Words>
  <Application>Microsoft Office PowerPoint</Application>
  <PresentationFormat>Apresentação na tela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Impact</vt:lpstr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UNeB</dc:creator>
  <cp:keywords>www.4tons.com.br</cp:keywords>
  <dc:description>COMÉRCIO PROIBIDO. USO PESSOAL</dc:description>
  <cp:lastModifiedBy>UCB - Marcelo Augusto de Carvalho</cp:lastModifiedBy>
  <cp:revision>49</cp:revision>
  <dcterms:created xsi:type="dcterms:W3CDTF">2006-03-27T19:04:48Z</dcterms:created>
  <dcterms:modified xsi:type="dcterms:W3CDTF">2020-12-17T12:50:17Z</dcterms:modified>
</cp:coreProperties>
</file>