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1"/>
      <p:bold r:id="rId42"/>
      <p:italic r:id="rId43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04" autoAdjust="0"/>
  </p:normalViewPr>
  <p:slideViewPr>
    <p:cSldViewPr>
      <p:cViewPr varScale="1">
        <p:scale>
          <a:sx n="57" d="100"/>
          <a:sy n="57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D7E57-B9BE-4338-80A7-B56AA2FFD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38D4F-0909-4DB9-9B99-8E4AD59EF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AE8C09-A3EB-4E9E-90E5-346EDB0EE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AF763-39D8-465A-9DFA-00277C7BC4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202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49B40-C5A0-4EAB-B008-331FBB3FD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892B07-3216-4DF7-B653-983D404B5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77D4B-09A8-4233-A0E1-8628C45B8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506B-3A7A-4B9F-8135-3F31DC8EEE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930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599490-2C20-464C-B3B9-DF622F520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3BDDE-49B8-48D8-9A2B-0290B4098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5DE995-E4D0-4AC5-B8DF-9CEE92B62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F8AE9-04D0-47DD-B1D8-6EE2244837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741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B49510-A855-40D7-B86F-59F1E90FF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6928C5-D1F6-4808-B11A-7E544F3C1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9C9405-E44E-45F8-9EA2-92BE5100A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15976-4E27-439E-AD99-B62E1D1789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233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E1F92D-8557-4EB4-BB36-4D0008FC6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28284E-8FBA-4C79-82A8-A58A8F695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DD74E4-DD61-4F6B-B45B-3F7237AE7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2B55E-759C-4DC9-8C5E-1ABC4B0A06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61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CA267C-94BB-4260-9207-C7DBAD826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27464-1A9B-4481-8F90-84E4F8B15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BEF23-7E62-4C53-ABBB-218F0276B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F0758-CBCC-43A7-B06C-9E211F5DDC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170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14E45-A1CE-43B8-BA87-5078B1E44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68BDA-6DF3-4133-8106-75D16423E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D1E1B-7CA8-45F2-AAE9-3DBDAB206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FBDBD-0531-4678-AD28-E27FFF0C4F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031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0CC5EB-94D7-4721-9789-7F722CF7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1BCD8F-989D-4C93-973E-91F7233CC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F41C1F-5158-4401-ACD8-0466B48EF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0C1AC-575B-4B25-9978-8719B5DBDF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194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7DFEAA-EE95-4DAA-AA0A-B704B933A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11E735-CCCD-4A33-A017-E46B42E9B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794CD3-59C9-4EAE-BC91-99A25F326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474E9-972A-4050-8DB9-59C343EC7A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617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D180DB-A79B-4281-A002-D346E29C8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1D0FED-4F53-404C-B0D7-7356CCDB6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E7312B-71F7-4696-9C22-9E16591C0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D965B-D73D-4A6C-A274-0341335B15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564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7B310-CB33-4EBD-8080-9C1FAA3FA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365BE-90A3-4A9E-A2B3-A20D2400A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58643-A735-4FE6-95C5-9F8377934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FD32-D3A4-4D8A-9A79-D3E7156CB3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209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09F85-431A-4CBB-800B-BFBBEEF37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6CE31-8F1F-451D-995D-D886873D5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82354-9F54-44B3-BFA2-C95B3552D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28C4B-EFC2-47EC-92DD-9F710DAB9C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87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24E097-D7D0-4688-8A71-4BB8425B5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66E75B-991F-43BD-9F6E-6597E2BFF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396D3A-81FE-4912-A913-D7B113F6B5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2AE763-F1C7-4AE5-97CF-D093AE01C0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5C908E-55F3-45E6-B92F-D0BF747156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A64AA0-767F-4CA9-B960-47AE6AE6141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012"/>
            </a:gs>
            <a:gs pos="14999">
              <a:srgbClr val="A65528"/>
            </a:gs>
            <a:gs pos="35001">
              <a:srgbClr val="D49E6C"/>
            </a:gs>
            <a:gs pos="50000">
              <a:srgbClr val="D6B19C"/>
            </a:gs>
            <a:gs pos="64999">
              <a:srgbClr val="D49E6C"/>
            </a:gs>
            <a:gs pos="85001">
              <a:srgbClr val="A65528"/>
            </a:gs>
            <a:gs pos="100000">
              <a:srgbClr val="6630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Familia x">
            <a:extLst>
              <a:ext uri="{FF2B5EF4-FFF2-40B4-BE49-F238E27FC236}">
                <a16:creationId xmlns:a16="http://schemas.microsoft.com/office/drawing/2014/main" id="{27758924-382E-4B9E-9E51-41E6B900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44575"/>
            <a:ext cx="51847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7">
            <a:extLst>
              <a:ext uri="{FF2B5EF4-FFF2-40B4-BE49-F238E27FC236}">
                <a16:creationId xmlns:a16="http://schemas.microsoft.com/office/drawing/2014/main" id="{9718F86A-4DE2-4AA1-A245-7A1BF2CA0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7788"/>
            <a:ext cx="9144000" cy="1700212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7" name="WordArt 9">
            <a:extLst>
              <a:ext uri="{FF2B5EF4-FFF2-40B4-BE49-F238E27FC236}">
                <a16:creationId xmlns:a16="http://schemas.microsoft.com/office/drawing/2014/main" id="{9A346F62-59BD-4C7D-BC58-46CF5B5FC3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5229225"/>
            <a:ext cx="84963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Administração Financeira da Família</a:t>
            </a:r>
          </a:p>
        </p:txBody>
      </p:sp>
      <p:sp>
        <p:nvSpPr>
          <p:cNvPr id="2053" name="Text Box 10">
            <a:extLst>
              <a:ext uri="{FF2B5EF4-FFF2-40B4-BE49-F238E27FC236}">
                <a16:creationId xmlns:a16="http://schemas.microsoft.com/office/drawing/2014/main" id="{4B1F848C-3146-4044-9838-0704D2584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453188"/>
            <a:ext cx="6011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b="1"/>
              <a:t>Mordomia Cristã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igura10">
            <a:extLst>
              <a:ext uri="{FF2B5EF4-FFF2-40B4-BE49-F238E27FC236}">
                <a16:creationId xmlns:a16="http://schemas.microsoft.com/office/drawing/2014/main" id="{5C57F2D7-3ADC-4487-899B-44406708E0B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igura11">
            <a:extLst>
              <a:ext uri="{FF2B5EF4-FFF2-40B4-BE49-F238E27FC236}">
                <a16:creationId xmlns:a16="http://schemas.microsoft.com/office/drawing/2014/main" id="{C0AF6E0E-5538-46F6-983C-E0C8BD59FFD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gura12">
            <a:extLst>
              <a:ext uri="{FF2B5EF4-FFF2-40B4-BE49-F238E27FC236}">
                <a16:creationId xmlns:a16="http://schemas.microsoft.com/office/drawing/2014/main" id="{1B1D8F71-4C2A-4E1C-8CFC-827BF551F9F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igura13">
            <a:extLst>
              <a:ext uri="{FF2B5EF4-FFF2-40B4-BE49-F238E27FC236}">
                <a16:creationId xmlns:a16="http://schemas.microsoft.com/office/drawing/2014/main" id="{8DC704BA-16EB-4643-8A02-710E3A8F689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ura14">
            <a:extLst>
              <a:ext uri="{FF2B5EF4-FFF2-40B4-BE49-F238E27FC236}">
                <a16:creationId xmlns:a16="http://schemas.microsoft.com/office/drawing/2014/main" id="{43C5CCD8-04E0-49EB-8A74-ACDF1B9F8DA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gura15">
            <a:extLst>
              <a:ext uri="{FF2B5EF4-FFF2-40B4-BE49-F238E27FC236}">
                <a16:creationId xmlns:a16="http://schemas.microsoft.com/office/drawing/2014/main" id="{76B3B6A8-E5CE-4ADF-BCCA-FB8221953EA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igura16">
            <a:extLst>
              <a:ext uri="{FF2B5EF4-FFF2-40B4-BE49-F238E27FC236}">
                <a16:creationId xmlns:a16="http://schemas.microsoft.com/office/drawing/2014/main" id="{B9CC34F8-3D0A-46BD-A8AA-406130BB043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ura17">
            <a:extLst>
              <a:ext uri="{FF2B5EF4-FFF2-40B4-BE49-F238E27FC236}">
                <a16:creationId xmlns:a16="http://schemas.microsoft.com/office/drawing/2014/main" id="{CFA748F8-0DBA-459A-A7F9-FED8CCAE256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ura18">
            <a:extLst>
              <a:ext uri="{FF2B5EF4-FFF2-40B4-BE49-F238E27FC236}">
                <a16:creationId xmlns:a16="http://schemas.microsoft.com/office/drawing/2014/main" id="{A7A02FF5-8EF5-4D0C-8386-61EC48F10EC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gura19">
            <a:extLst>
              <a:ext uri="{FF2B5EF4-FFF2-40B4-BE49-F238E27FC236}">
                <a16:creationId xmlns:a16="http://schemas.microsoft.com/office/drawing/2014/main" id="{4F122D1B-15E5-4B46-9AFE-8B1EB617DCB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igura2">
            <a:extLst>
              <a:ext uri="{FF2B5EF4-FFF2-40B4-BE49-F238E27FC236}">
                <a16:creationId xmlns:a16="http://schemas.microsoft.com/office/drawing/2014/main" id="{EE027E1A-529D-43A6-9AF5-9197B69194A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igura20">
            <a:extLst>
              <a:ext uri="{FF2B5EF4-FFF2-40B4-BE49-F238E27FC236}">
                <a16:creationId xmlns:a16="http://schemas.microsoft.com/office/drawing/2014/main" id="{8A52F24F-9056-4491-BDFF-574F5851D84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igura21">
            <a:extLst>
              <a:ext uri="{FF2B5EF4-FFF2-40B4-BE49-F238E27FC236}">
                <a16:creationId xmlns:a16="http://schemas.microsoft.com/office/drawing/2014/main" id="{37ED640F-7609-4F7C-B31E-BE3DDF6831D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igura22">
            <a:extLst>
              <a:ext uri="{FF2B5EF4-FFF2-40B4-BE49-F238E27FC236}">
                <a16:creationId xmlns:a16="http://schemas.microsoft.com/office/drawing/2014/main" id="{439EAC0A-56A0-4DE4-ACEC-C159612FDD2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ura23">
            <a:extLst>
              <a:ext uri="{FF2B5EF4-FFF2-40B4-BE49-F238E27FC236}">
                <a16:creationId xmlns:a16="http://schemas.microsoft.com/office/drawing/2014/main" id="{FE51C335-A929-4FBA-8CF9-FDBA7C0C8BF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igura24">
            <a:extLst>
              <a:ext uri="{FF2B5EF4-FFF2-40B4-BE49-F238E27FC236}">
                <a16:creationId xmlns:a16="http://schemas.microsoft.com/office/drawing/2014/main" id="{88E59436-21EB-43F5-8626-71972B293A1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ura25">
            <a:extLst>
              <a:ext uri="{FF2B5EF4-FFF2-40B4-BE49-F238E27FC236}">
                <a16:creationId xmlns:a16="http://schemas.microsoft.com/office/drawing/2014/main" id="{F4A5775B-C7B1-48F8-A842-A0DCA87EBA9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gura26">
            <a:extLst>
              <a:ext uri="{FF2B5EF4-FFF2-40B4-BE49-F238E27FC236}">
                <a16:creationId xmlns:a16="http://schemas.microsoft.com/office/drawing/2014/main" id="{ACA174A6-2948-40CD-A123-E7FF3609C03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gura27">
            <a:extLst>
              <a:ext uri="{FF2B5EF4-FFF2-40B4-BE49-F238E27FC236}">
                <a16:creationId xmlns:a16="http://schemas.microsoft.com/office/drawing/2014/main" id="{1427FED6-CB3A-4B8F-A469-D410A853704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igura28">
            <a:extLst>
              <a:ext uri="{FF2B5EF4-FFF2-40B4-BE49-F238E27FC236}">
                <a16:creationId xmlns:a16="http://schemas.microsoft.com/office/drawing/2014/main" id="{F4951233-0F4F-406E-AE61-8BD929A59B2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igura29">
            <a:extLst>
              <a:ext uri="{FF2B5EF4-FFF2-40B4-BE49-F238E27FC236}">
                <a16:creationId xmlns:a16="http://schemas.microsoft.com/office/drawing/2014/main" id="{203FB62E-0C61-4AAE-A8A1-F1B5543FDAE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igura3">
            <a:extLst>
              <a:ext uri="{FF2B5EF4-FFF2-40B4-BE49-F238E27FC236}">
                <a16:creationId xmlns:a16="http://schemas.microsoft.com/office/drawing/2014/main" id="{C6C01C1A-730D-46B8-8955-0A315F46267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igura30">
            <a:extLst>
              <a:ext uri="{FF2B5EF4-FFF2-40B4-BE49-F238E27FC236}">
                <a16:creationId xmlns:a16="http://schemas.microsoft.com/office/drawing/2014/main" id="{4D26E567-D008-4FD7-BF19-0D279348BAB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igura31">
            <a:extLst>
              <a:ext uri="{FF2B5EF4-FFF2-40B4-BE49-F238E27FC236}">
                <a16:creationId xmlns:a16="http://schemas.microsoft.com/office/drawing/2014/main" id="{9534597E-F374-469B-90F9-480F35B5D4D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igura32">
            <a:extLst>
              <a:ext uri="{FF2B5EF4-FFF2-40B4-BE49-F238E27FC236}">
                <a16:creationId xmlns:a16="http://schemas.microsoft.com/office/drawing/2014/main" id="{EE5498E4-F591-4A6B-B851-F2AAAAE8148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igura33">
            <a:extLst>
              <a:ext uri="{FF2B5EF4-FFF2-40B4-BE49-F238E27FC236}">
                <a16:creationId xmlns:a16="http://schemas.microsoft.com/office/drawing/2014/main" id="{49953DB6-B402-4BEB-998C-3E53C20BD24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Figura34">
            <a:extLst>
              <a:ext uri="{FF2B5EF4-FFF2-40B4-BE49-F238E27FC236}">
                <a16:creationId xmlns:a16="http://schemas.microsoft.com/office/drawing/2014/main" id="{29D2F835-255D-4F1A-8173-269B94D42B3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igura35">
            <a:extLst>
              <a:ext uri="{FF2B5EF4-FFF2-40B4-BE49-F238E27FC236}">
                <a16:creationId xmlns:a16="http://schemas.microsoft.com/office/drawing/2014/main" id="{32A64A01-AF20-4D8D-8E2D-BC4ED0E2E94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igura36">
            <a:extLst>
              <a:ext uri="{FF2B5EF4-FFF2-40B4-BE49-F238E27FC236}">
                <a16:creationId xmlns:a16="http://schemas.microsoft.com/office/drawing/2014/main" id="{6BD23DB5-A2FB-48D7-AAE5-7621F4C8654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Figura37">
            <a:extLst>
              <a:ext uri="{FF2B5EF4-FFF2-40B4-BE49-F238E27FC236}">
                <a16:creationId xmlns:a16="http://schemas.microsoft.com/office/drawing/2014/main" id="{20660C41-FA0C-4510-92C0-3D2F74899D9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igura38">
            <a:extLst>
              <a:ext uri="{FF2B5EF4-FFF2-40B4-BE49-F238E27FC236}">
                <a16:creationId xmlns:a16="http://schemas.microsoft.com/office/drawing/2014/main" id="{D15927B6-62CA-45D3-891C-9415B04B3C7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Figura39">
            <a:extLst>
              <a:ext uri="{FF2B5EF4-FFF2-40B4-BE49-F238E27FC236}">
                <a16:creationId xmlns:a16="http://schemas.microsoft.com/office/drawing/2014/main" id="{E4FD5BFF-FEF1-4A2A-B3E0-F567F4756AC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igura4">
            <a:extLst>
              <a:ext uri="{FF2B5EF4-FFF2-40B4-BE49-F238E27FC236}">
                <a16:creationId xmlns:a16="http://schemas.microsoft.com/office/drawing/2014/main" id="{4E2CA5D7-415E-4C3E-8480-DACE3B2DE3B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igura5">
            <a:extLst>
              <a:ext uri="{FF2B5EF4-FFF2-40B4-BE49-F238E27FC236}">
                <a16:creationId xmlns:a16="http://schemas.microsoft.com/office/drawing/2014/main" id="{EA796088-5A34-4B78-BF1C-CAC783898AA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igura6">
            <a:extLst>
              <a:ext uri="{FF2B5EF4-FFF2-40B4-BE49-F238E27FC236}">
                <a16:creationId xmlns:a16="http://schemas.microsoft.com/office/drawing/2014/main" id="{CAB40700-8CD3-428F-BFF0-A85DD7C2FB9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igura7">
            <a:extLst>
              <a:ext uri="{FF2B5EF4-FFF2-40B4-BE49-F238E27FC236}">
                <a16:creationId xmlns:a16="http://schemas.microsoft.com/office/drawing/2014/main" id="{192DBD1A-7DE7-4061-AD5B-4EE2166681C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igura8">
            <a:extLst>
              <a:ext uri="{FF2B5EF4-FFF2-40B4-BE49-F238E27FC236}">
                <a16:creationId xmlns:a16="http://schemas.microsoft.com/office/drawing/2014/main" id="{1BFA1131-9887-4538-80C2-2426219C8E0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ura9">
            <a:extLst>
              <a:ext uri="{FF2B5EF4-FFF2-40B4-BE49-F238E27FC236}">
                <a16:creationId xmlns:a16="http://schemas.microsoft.com/office/drawing/2014/main" id="{82D4BDFE-96DA-4E9A-81C7-97DCAA0390A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Office PowerPoint</Application>
  <PresentationFormat>Apresentação na tela (4:3)</PresentationFormat>
  <Paragraphs>2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Arial Black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Maria Elena</dc:creator>
  <cp:keywords>www.4tons.com.br</cp:keywords>
  <dc:description>COMÉRCIO PROIBIDO. USO PESSOAL</dc:description>
  <cp:lastModifiedBy>UCB - Marcelo Augusto de Carvalho</cp:lastModifiedBy>
  <cp:revision>42</cp:revision>
  <dcterms:created xsi:type="dcterms:W3CDTF">2004-03-10T18:28:38Z</dcterms:created>
  <dcterms:modified xsi:type="dcterms:W3CDTF">2020-12-17T12:50:40Z</dcterms:modified>
</cp:coreProperties>
</file>