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5B93D8E-5378-4F88-9239-2B9B2CFE1B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AA0A557-24A4-4B16-90E8-4DBCAC4B89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047AB7A-C301-4F70-937C-D864EB1F4A6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F3850CE-691C-482D-A6BE-F229478C74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85A991A5-E03F-4F19-AA51-75570BAD0D3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2E0B4C-269D-417B-BE8D-A5F7087461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8FCACF3-2917-4267-A42D-8F31E4A9DF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8C090A9-6E1A-4B39-BF4F-351C6C378ED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9BDF2D6B-FB2E-43E7-AE5C-F3CC56E05A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4023509-93A5-4350-AD79-BB9F85EED9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0ECE1533-7D31-415F-A66E-95CA994C6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7D55442E-599E-4B0B-AFAF-03CE8F9BB72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D156D270-C582-4D18-B7E6-7263C3C63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25079C-4D74-4F97-A9D1-FF99BAB40CD1}" type="slidenum">
              <a:rPr lang="pt-BR" altLang="pt-BR" u="none"/>
              <a:pPr eaLnBrk="1" hangingPunct="1"/>
              <a:t>1</a:t>
            </a:fld>
            <a:endParaRPr lang="pt-BR" altLang="pt-BR" u="none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BB6039A2-3A50-4EC1-8B00-A1CEED7DC3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A98A4B4-C01A-4101-BBAC-D61574A07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A267B8E-2981-4321-8C2F-82030D258D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CAA8D0-B8A0-414C-BAB9-204C1B0C2E75}" type="slidenum">
              <a:rPr lang="pt-BR" altLang="pt-BR" u="none"/>
              <a:pPr eaLnBrk="1" hangingPunct="1"/>
              <a:t>10</a:t>
            </a:fld>
            <a:endParaRPr lang="pt-BR" altLang="pt-BR" u="non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515ABC0-B242-4324-B10E-F21307E2F2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CE607CB-F82F-4AA8-B862-CA91B877C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F7FBB4E-718F-48F9-8031-70DC09EA3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704D2E-15C4-40E8-8034-452984180277}" type="slidenum">
              <a:rPr lang="pt-BR" altLang="pt-BR" u="none"/>
              <a:pPr eaLnBrk="1" hangingPunct="1"/>
              <a:t>11</a:t>
            </a:fld>
            <a:endParaRPr lang="pt-BR" altLang="pt-BR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3D781FF-70B1-46A4-AB02-B1C9C23C29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7575A51-EDA3-4D1F-BEED-A87D079AB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A631E5E-7DC2-45F3-A3A1-B529D3A0D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C67875-781A-4786-BF98-F3C851F239C9}" type="slidenum">
              <a:rPr lang="pt-BR" altLang="pt-BR" u="none"/>
              <a:pPr eaLnBrk="1" hangingPunct="1"/>
              <a:t>12</a:t>
            </a:fld>
            <a:endParaRPr lang="pt-BR" altLang="pt-BR" u="none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E8948A2-5FC5-4320-A06C-9BEDD4242C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CA21054-4E26-4067-939F-BD32B3B61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6506CD6-D94D-44BC-9D3F-956524CEF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698E15-FD64-4590-8762-0A62CCAFEBF7}" type="slidenum">
              <a:rPr lang="pt-BR" altLang="pt-BR" u="none"/>
              <a:pPr eaLnBrk="1" hangingPunct="1"/>
              <a:t>13</a:t>
            </a:fld>
            <a:endParaRPr lang="pt-BR" altLang="pt-BR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1F4F99B-DF1B-47EA-89C5-789BD860C6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97AD52-7058-445A-9344-C4F564C10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4D666AA-D57E-4ACC-8798-AE3FDF100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8C3D7E-B301-4A9B-9B99-6F9464DCD83C}" type="slidenum">
              <a:rPr lang="pt-BR" altLang="pt-BR" u="none"/>
              <a:pPr eaLnBrk="1" hangingPunct="1"/>
              <a:t>14</a:t>
            </a:fld>
            <a:endParaRPr lang="pt-BR" altLang="pt-BR" u="none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AA9253D-E1EC-4D07-B96C-7E33960D73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85F4264-8933-427B-99ED-146BF3428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B74C8BF-9724-4DA5-936E-C9EE5CAAE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681B7B-2CCC-4189-9522-50D38A5FB28B}" type="slidenum">
              <a:rPr lang="pt-BR" altLang="pt-BR" u="none"/>
              <a:pPr eaLnBrk="1" hangingPunct="1"/>
              <a:t>15</a:t>
            </a:fld>
            <a:endParaRPr lang="pt-BR" altLang="pt-BR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B3717D0-45D5-4E20-AE8A-B52093D6B3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16986AA-3030-43FE-B4B7-4EFDEEE7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9B26D7D-3EE4-4E44-86C9-975A3DC1F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ADFB29-1C3B-4709-872D-6BA914B4B867}" type="slidenum">
              <a:rPr lang="pt-BR" altLang="pt-BR" u="none"/>
              <a:pPr eaLnBrk="1" hangingPunct="1"/>
              <a:t>2</a:t>
            </a:fld>
            <a:endParaRPr lang="pt-BR" altLang="pt-BR" u="none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5B0FDD8-A47C-478C-A921-CB1F7096F1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E3C5A78-93FB-4B72-AF41-7F0EA6614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ABA2CDE-7B73-43AA-87D6-E9613B094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6CA186-4290-4208-A5C3-DFFE634BF513}" type="slidenum">
              <a:rPr lang="pt-BR" altLang="pt-BR" u="none"/>
              <a:pPr eaLnBrk="1" hangingPunct="1"/>
              <a:t>3</a:t>
            </a:fld>
            <a:endParaRPr lang="pt-BR" altLang="pt-BR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0D0365A-FB8C-4D45-920B-FA3E2F1070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26F4DBD-6BD4-4674-8ABC-B11E5776D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D2107B8-9995-4E12-9B92-FB3846752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276E28-3660-41D4-B071-ED8E0FBF41E5}" type="slidenum">
              <a:rPr lang="pt-BR" altLang="pt-BR" u="none"/>
              <a:pPr eaLnBrk="1" hangingPunct="1"/>
              <a:t>4</a:t>
            </a:fld>
            <a:endParaRPr lang="pt-BR" altLang="pt-BR" u="none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830711E-BBE0-4DCD-8BBA-DE3E4772E7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A72659-F435-4821-B8CA-567CFC5C7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B140751-5487-4ED5-9473-005A16098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79415D-F042-489D-81BD-6A56C922B94F}" type="slidenum">
              <a:rPr lang="pt-BR" altLang="pt-BR" u="none"/>
              <a:pPr eaLnBrk="1" hangingPunct="1"/>
              <a:t>5</a:t>
            </a:fld>
            <a:endParaRPr lang="pt-BR" altLang="pt-BR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F0A4097-6991-4A4E-B65A-B06D578002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B872ED9-2DC9-44DF-8188-5E1160E35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FEACD06-6A1B-44D7-AFCF-9DFB7E316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A570D5-3116-418C-B554-174D2B4527E3}" type="slidenum">
              <a:rPr lang="pt-BR" altLang="pt-BR" u="none"/>
              <a:pPr eaLnBrk="1" hangingPunct="1"/>
              <a:t>6</a:t>
            </a:fld>
            <a:endParaRPr lang="pt-BR" altLang="pt-BR" u="non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83298EC-9566-4C5D-9D89-129E645C0A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E50B371-59D2-48BB-84F5-DE8229196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0D62F42-D886-47CE-9791-2E5C5DCCA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40366E-7FBD-437B-8857-13A5186FD717}" type="slidenum">
              <a:rPr lang="pt-BR" altLang="pt-BR" u="none"/>
              <a:pPr eaLnBrk="1" hangingPunct="1"/>
              <a:t>7</a:t>
            </a:fld>
            <a:endParaRPr lang="pt-BR" altLang="pt-BR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460BC3-E27B-4D15-B1EE-7BC3D0FCC6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DC55B06-8342-4024-8739-999B6BD25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DC7671-6AD5-421C-8734-016C243BF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873DBB-2C61-4A01-8187-FB5B275C0C48}" type="slidenum">
              <a:rPr lang="pt-BR" altLang="pt-BR" u="none"/>
              <a:pPr eaLnBrk="1" hangingPunct="1"/>
              <a:t>8</a:t>
            </a:fld>
            <a:endParaRPr lang="pt-BR" altLang="pt-BR" u="non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3336DC6-C947-4408-8F5C-3B075F7390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6E0BDD6-7E9D-4764-A7B1-4C5E9FC28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5358A51-58AC-48AE-8AE7-DF49B6EA2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8EA64D-5D85-4FB0-8393-BD3D3DD70882}" type="slidenum">
              <a:rPr lang="pt-BR" altLang="pt-BR" u="none"/>
              <a:pPr eaLnBrk="1" hangingPunct="1"/>
              <a:t>9</a:t>
            </a:fld>
            <a:endParaRPr lang="pt-BR" altLang="pt-BR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3AA0316-9C64-4236-B0BF-0E862E976C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60AD750-6A9D-4E7A-A9E6-11D186819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4D9B7-22BE-4E8F-8AB3-90AA8D4CF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498DB8-FC41-4DBD-8C44-0F5FA4974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CF6F4-B074-49C6-BCA9-12C347A63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A0CB9-C7C2-4734-9BC5-8EFF3F3D0C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897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CFD83A-6178-4617-9A88-7F6634FB7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AC74E5-8F4A-4ECD-B454-7EC957FF4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7091B-6DA0-4940-B1CE-85FE7F509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1C0C0-1D18-443C-A463-E0CCC5D4FA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280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BC302-DF08-4E0B-89E9-D19E4584B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2C667-6BED-488C-8E32-90EF7048E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64A0F-EF89-429D-91B3-EC1D984EF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AB038-CA3A-4275-932B-C62BF8D577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939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C6420-62A4-4F3F-8114-104976103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E43356-A64D-4E43-BDDE-AAA7427E4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00C1F6-EC89-4DA9-81E8-B28A43F1E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65474-3F74-43C0-8D0B-2F9E2D771D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03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57BE25-BBD5-4704-9B0F-07A205ECE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D027EE-6791-4C90-96F7-F4368419C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84A747-D4C8-4C5C-A644-1EEF187A7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44B7A-D6D0-4E32-84FE-9556471A26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53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EF8C9-262B-4967-B85B-3B8FB26E7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A833C-A768-44AB-A14C-CC7C08D6F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DE980-78E9-42ED-B96D-97855AE98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9784B-13B4-4C08-951C-73C7905CA2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314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AE807D-FF4C-4DA8-AEC7-EB97DFAD4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81DCF4-3CC9-4106-A853-22FC77EF6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405BA5-63EB-41F4-BDA9-1D6C2A65A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565C3-9578-4086-A3EB-0897E44F39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273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E96429-3C24-48FF-82BF-B7B8AB20F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8ED12E-82EA-4ACA-933F-E523947D9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0E424B-4602-4807-89CA-F8A433A1D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40B00-82C5-4C7E-AE88-75CA8C20E6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601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B0A763-D764-420A-8986-5B765194E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AC48B8-CB3C-4E6E-80E6-DF11E173D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82A0D8-CEBC-40C2-B72A-FD3F5F18A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C430C-D7B4-47E1-A5F2-79B2B3422B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255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7AB4F-BE16-4A46-AE2F-0E6C0CF6D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8963C-BEE5-435F-BE64-8966F4B15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DCDEF-9B4C-47C8-8FEF-35DEB23DD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4BD92-06F4-4630-92BD-E274D06350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88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65D9A-65D2-47F0-A447-ECB2FD11B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9234D7-AECC-4D39-928C-BD47308C1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C8DD3-C6CC-40D0-9C52-E493DEAFA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5A5E7-F777-440F-A78E-2C391AE067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807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647437-0666-48A7-9128-AC3AE8248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11D57F-D0A6-4E77-B443-12BC22911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41BD52-09D0-46A2-98CF-6E97EB8B5B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5968EB-39B9-4CE4-AE73-D0F9D0738D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9F81ED-ACBF-4277-BE0C-A227E8757E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F8293830-FEF5-4E8B-96B3-BE8B0CDCFFC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</Words>
  <Application>Microsoft Office PowerPoint</Application>
  <PresentationFormat>Apresentação na tela (4:3)</PresentationFormat>
  <Paragraphs>15</Paragraphs>
  <Slides>32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ROKA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Karina Vega</dc:creator>
  <cp:keywords>www.4tons.com.br</cp:keywords>
  <dc:description>COMÉRCIO PROIBIDO. USO PESSOAL</dc:description>
  <cp:lastModifiedBy>UCB - Marcelo Augusto de Carvalho</cp:lastModifiedBy>
  <cp:revision>14</cp:revision>
  <dcterms:created xsi:type="dcterms:W3CDTF">2005-02-18T15:44:49Z</dcterms:created>
  <dcterms:modified xsi:type="dcterms:W3CDTF">2020-12-17T12:54:09Z</dcterms:modified>
</cp:coreProperties>
</file>