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9"/>
      <p:bold r:id="rId10"/>
      <p:italic r:id="rId11"/>
    </p:embeddedFont>
    <p:embeddedFont>
      <p:font typeface="Tahoma" panose="020B0604030504040204" pitchFamily="34" charset="0"/>
      <p:regular r:id="rId12"/>
      <p:bold r:id="rId13"/>
    </p:embeddedFont>
  </p:embeddedFontLst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165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>
            <a:extLst>
              <a:ext uri="{FF2B5EF4-FFF2-40B4-BE49-F238E27FC236}">
                <a16:creationId xmlns:a16="http://schemas.microsoft.com/office/drawing/2014/main" id="{CA9C2EDA-4144-462C-88C4-6D02E629B168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1027">
              <a:extLst>
                <a:ext uri="{FF2B5EF4-FFF2-40B4-BE49-F238E27FC236}">
                  <a16:creationId xmlns:a16="http://schemas.microsoft.com/office/drawing/2014/main" id="{621C4BE4-0B8C-4D13-AC9C-361BAC9CC2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028">
                <a:extLst>
                  <a:ext uri="{FF2B5EF4-FFF2-40B4-BE49-F238E27FC236}">
                    <a16:creationId xmlns:a16="http://schemas.microsoft.com/office/drawing/2014/main" id="{4EE2400D-ED2D-4A11-93DA-941BFC32F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Rectangle 1029">
                <a:extLst>
                  <a:ext uri="{FF2B5EF4-FFF2-40B4-BE49-F238E27FC236}">
                    <a16:creationId xmlns:a16="http://schemas.microsoft.com/office/drawing/2014/main" id="{8DF72A11-29BD-433F-991B-B47625AEC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1030">
              <a:extLst>
                <a:ext uri="{FF2B5EF4-FFF2-40B4-BE49-F238E27FC236}">
                  <a16:creationId xmlns:a16="http://schemas.microsoft.com/office/drawing/2014/main" id="{3C21C081-D462-4D69-9EC1-4E38C590FB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031">
                <a:extLst>
                  <a:ext uri="{FF2B5EF4-FFF2-40B4-BE49-F238E27FC236}">
                    <a16:creationId xmlns:a16="http://schemas.microsoft.com/office/drawing/2014/main" id="{4FDD6FE9-67AB-41E8-8B7D-A821E216F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1" name="Rectangle 1032">
                <a:extLst>
                  <a:ext uri="{FF2B5EF4-FFF2-40B4-BE49-F238E27FC236}">
                    <a16:creationId xmlns:a16="http://schemas.microsoft.com/office/drawing/2014/main" id="{C0DC6F69-8D70-41E2-AB1F-D97DF4EF0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sp>
          <p:nvSpPr>
            <p:cNvPr id="7" name="Rectangle 1033">
              <a:extLst>
                <a:ext uri="{FF2B5EF4-FFF2-40B4-BE49-F238E27FC236}">
                  <a16:creationId xmlns:a16="http://schemas.microsoft.com/office/drawing/2014/main" id="{31E80077-086C-4160-B8A8-ACE0F3D73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Rectangle 1034">
              <a:extLst>
                <a:ext uri="{FF2B5EF4-FFF2-40B4-BE49-F238E27FC236}">
                  <a16:creationId xmlns:a16="http://schemas.microsoft.com/office/drawing/2014/main" id="{C89B9755-8059-44A8-824B-EA14ADD9E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Rectangle 1035">
              <a:extLst>
                <a:ext uri="{FF2B5EF4-FFF2-40B4-BE49-F238E27FC236}">
                  <a16:creationId xmlns:a16="http://schemas.microsoft.com/office/drawing/2014/main" id="{C9D52042-CDDA-4159-9134-1706DD45704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4108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109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4" name="Rectangle 1038">
            <a:extLst>
              <a:ext uri="{FF2B5EF4-FFF2-40B4-BE49-F238E27FC236}">
                <a16:creationId xmlns:a16="http://schemas.microsoft.com/office/drawing/2014/main" id="{BE74703E-E960-4E02-A68E-5FF7971ABE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039">
            <a:extLst>
              <a:ext uri="{FF2B5EF4-FFF2-40B4-BE49-F238E27FC236}">
                <a16:creationId xmlns:a16="http://schemas.microsoft.com/office/drawing/2014/main" id="{4C5947DE-B99E-4ED2-B603-6A3E439FAB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Rectangle 1040">
            <a:extLst>
              <a:ext uri="{FF2B5EF4-FFF2-40B4-BE49-F238E27FC236}">
                <a16:creationId xmlns:a16="http://schemas.microsoft.com/office/drawing/2014/main" id="{901D05C1-05E9-46A8-BF1C-4A943DCFB1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891986A-82B7-4B23-867D-EDCBCCF107B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348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16BBBDE-0E32-4405-9B93-6E28051BB7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855C727-280B-4CBD-9F2A-D9EE0FE5B7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6B4A906-28A7-4B30-82F4-959CCE6CF3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50890-209F-4A2E-BE4A-7C99029D1D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947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0352E0A-989E-4C9F-BA48-0F525511A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366462A-4BF3-4214-A1CE-ED544EE14C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6AE7BD1-9262-40DF-BA56-097E6981FC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5737D-1340-4AA2-B9E1-346F9F22E89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7639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2F3F111-FA28-4853-9E8C-D8EB8E520D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304B397-656D-4B6E-AD81-EA677B0CED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D92AA2A-144B-4703-9127-1401C2C4A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D8F1E-148D-4A1B-BEDE-3198C2CD94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5148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B308655-0F07-4DEF-B3D0-815FB8D768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D04F149-095E-4957-9D80-6CA6CA9874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78D37B5-738D-404B-935A-9EF2D2BC42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F95C16-B008-4879-B541-0F605CB1FCF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349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82F3A9B-9231-4331-BCE1-F734106711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7DF1197-2F33-4024-8A09-A8AF4001E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247F7C8-5884-4FDB-BC68-1E540D18F0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4202CE-7E22-430D-BB3C-4F04B5ADD9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6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7390598-F420-4EA6-90E6-3B4CA25C2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C61F54C-9A00-4D64-8D42-614F9E25E0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7407041-6E4D-4A9F-92A8-45CF7AD15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722C7-C9B2-4914-A189-676FEAF7003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33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8BBA5D7-6572-40BA-BBD0-2BA1776A3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75065E33-F5C0-4F05-8D29-F9CA6860CF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C8810A3-8B9E-4547-8722-FDF42D8182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485BB-E2AA-416A-AD83-3A5A0125D83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387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AB43E78-A22F-441C-90DF-515CB372F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CE13AD7C-64B5-437F-9A3F-27E41D1BE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D5B72A4-0632-4325-A3C6-2045F91AD6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25D77-A86A-4058-88AE-7DA4899B77C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62464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F0C5EAA-2C08-42DE-BF08-A25EBC3B1A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754BD01-DDB6-4B33-BC84-0553631B6D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67451F0-2374-449B-9719-158E860C00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98478-614B-44E0-8F1D-6E4B7D7781B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3144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40A595A-53AB-4C70-AD70-94851DED14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0680E94-A2E9-4B98-8107-B24B7D0CCB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A6566F4-4F62-4A76-B5C6-1E11270177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0311A-DCB7-41CF-A5AB-4AD8446D1A6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223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4CD2933-8A21-424A-A314-F399592AB8C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51DA00F-FC72-491A-8F9F-F52198ED286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8ED4D25-BBCD-4DB7-B847-7D9B6F059CA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B55D805-2765-45A5-A815-FDD6290E33E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72AB84A-B378-4AFA-B5FF-0C6FBD4CDC3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F511D8DE-2894-4AF6-B242-4C648643429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F504D25C-6F26-42B8-B12E-2FAEC58AA49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pt-BR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14AD9823-4DFB-459C-A802-91DB0366B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E4197FBB-F549-4099-8DE8-F796CA234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508CE6FC-1894-4856-97E8-19B906EFE2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84" name="Rectangle 12">
            <a:extLst>
              <a:ext uri="{FF2B5EF4-FFF2-40B4-BE49-F238E27FC236}">
                <a16:creationId xmlns:a16="http://schemas.microsoft.com/office/drawing/2014/main" id="{2A960286-66F6-4A68-A4F0-F692BD4B5F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5D458DB9-CF61-484E-A1A4-D1A05428E2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38BF38-03C0-470D-A312-F43DF8AECF0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My Documents\Figuras\pais e filhos\familia no parque.jpg">
            <a:extLst>
              <a:ext uri="{FF2B5EF4-FFF2-40B4-BE49-F238E27FC236}">
                <a16:creationId xmlns:a16="http://schemas.microsoft.com/office/drawing/2014/main" id="{B025FB05-C44A-431F-B81E-7FDA72C20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3" y="2033588"/>
            <a:ext cx="3595687" cy="467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3">
            <a:extLst>
              <a:ext uri="{FF2B5EF4-FFF2-40B4-BE49-F238E27FC236}">
                <a16:creationId xmlns:a16="http://schemas.microsoft.com/office/drawing/2014/main" id="{BEC0F474-9256-4189-B626-3EEAEB5B18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2209800"/>
            <a:ext cx="4876800" cy="38862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0"/>
              </a:avLst>
            </a:prstTxWarp>
          </a:bodyPr>
          <a:lstStyle/>
          <a:p>
            <a:pPr algn="ctr"/>
            <a:r>
              <a:rPr lang="pt-BR" sz="3600" b="1" kern="10"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COMO ENSINAR</a:t>
            </a:r>
          </a:p>
          <a:p>
            <a:pPr algn="ctr"/>
            <a:r>
              <a:rPr lang="pt-BR" sz="3600" b="1" kern="10"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OS FILHOS</a:t>
            </a:r>
          </a:p>
          <a:p>
            <a:pPr algn="ctr"/>
            <a:r>
              <a:rPr lang="pt-BR" sz="3600" b="1" kern="10"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DEVOLVEREM</a:t>
            </a:r>
          </a:p>
          <a:p>
            <a:pPr algn="ctr"/>
            <a:r>
              <a:rPr lang="pt-BR" sz="3600" b="1" kern="10"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DEUS SEUS </a:t>
            </a:r>
          </a:p>
          <a:p>
            <a:pPr algn="ctr"/>
            <a:r>
              <a:rPr lang="pt-BR" sz="3600" b="1" kern="10"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DÍZIMOS E OFERTAS?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 descr="Vertical estreita">
            <a:extLst>
              <a:ext uri="{FF2B5EF4-FFF2-40B4-BE49-F238E27FC236}">
                <a16:creationId xmlns:a16="http://schemas.microsoft.com/office/drawing/2014/main" id="{E40971D5-9215-47BF-9BEA-1BA59044439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-76200" y="76200"/>
            <a:ext cx="9144000" cy="1447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315"/>
              </a:avLst>
            </a:prstTxWarp>
          </a:bodyPr>
          <a:lstStyle/>
          <a:p>
            <a:pPr algn="ctr"/>
            <a:r>
              <a:rPr lang="pt-BR" sz="3600" b="1" kern="1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BlippoBlaD"/>
              </a:rPr>
              <a:t>NO LAR</a:t>
            </a:r>
          </a:p>
          <a:p>
            <a:pPr algn="ctr"/>
            <a:r>
              <a:rPr lang="pt-BR" sz="3600" b="1" kern="1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BlippoBlaD"/>
              </a:rPr>
              <a:t> EDUCANDO NOSSOS FILHOS NA FIDELIDADE</a:t>
            </a:r>
          </a:p>
          <a:p>
            <a:pPr algn="ctr"/>
            <a:r>
              <a:rPr lang="pt-BR" sz="3600" b="1" kern="1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BlippoBlaD"/>
              </a:rPr>
              <a:t>06 - 10 ANOS</a:t>
            </a:r>
          </a:p>
        </p:txBody>
      </p:sp>
      <p:pic>
        <p:nvPicPr>
          <p:cNvPr id="4099" name="Picture 3" descr="C:\My Documents\Figuras\pais e filhos\mae explicando.jpg">
            <a:extLst>
              <a:ext uri="{FF2B5EF4-FFF2-40B4-BE49-F238E27FC236}">
                <a16:creationId xmlns:a16="http://schemas.microsoft.com/office/drawing/2014/main" id="{D19C7373-BFC2-4051-877C-81E7CEFC1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300" y="2133600"/>
            <a:ext cx="33401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4">
            <a:extLst>
              <a:ext uri="{FF2B5EF4-FFF2-40B4-BE49-F238E27FC236}">
                <a16:creationId xmlns:a16="http://schemas.microsoft.com/office/drawing/2014/main" id="{9C8E7D59-C78E-4B46-A93D-5FFC3CF29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51816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 PAI, A MÃE OU TUTOR DECIDE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DAR UMA QUANTIA EM DINEHIRO, SEMANAL, OU MENSALMENTE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AOS FILHOS COMO MESADA.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 PAI OU A MÃE,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 O DINHEIRO EM MÃOS ENSINA COMO SEPARAR OS DÍZIMOS E OFERTAS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E POSTERIORMENTE A CRIANÇA DEVERÁ FAZE-LO SOZINHA.</a:t>
            </a:r>
          </a:p>
          <a:p>
            <a:pPr marL="457200" indent="-457200">
              <a:spcBef>
                <a:spcPct val="50000"/>
              </a:spcBef>
              <a:defRPr/>
            </a:pPr>
            <a:endParaRPr lang="pt-BR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My Documents\Figuras\pais e filhos\familia 16.jpg">
            <a:extLst>
              <a:ext uri="{FF2B5EF4-FFF2-40B4-BE49-F238E27FC236}">
                <a16:creationId xmlns:a16="http://schemas.microsoft.com/office/drawing/2014/main" id="{04BF8E50-AA55-479C-92DF-7844C90B2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823913"/>
            <a:ext cx="3200400" cy="184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>
            <a:extLst>
              <a:ext uri="{FF2B5EF4-FFF2-40B4-BE49-F238E27FC236}">
                <a16:creationId xmlns:a16="http://schemas.microsoft.com/office/drawing/2014/main" id="{C8FBD30F-965C-4499-8E5A-9161ABF1E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534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</a:t>
            </a:r>
            <a:r>
              <a:rPr lang="pt-BR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OS PAIS DEVEM PREPARAR </a:t>
            </a:r>
            <a:r>
              <a:rPr lang="pt-BR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DOIS COFRES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UM PARA O DÍZIMO E OUTRO PARA AS OFERTAS, E ANTES DE AS CRIANÇAS DEPOSITAREM SEUS DÍZIMOS E SUAS OFERTAS, EXPLICAR-LHES QUE O </a:t>
            </a:r>
            <a:r>
              <a:rPr lang="pt-BR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DÍZIMO É UMA DEVOLUÇÃO A DEUS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QUE ESTE DINHEIRO SERÁ USADO PARA O SUSTENTO DOS PREGADORES DE SUA PALAVRA. </a:t>
            </a:r>
            <a:r>
              <a:rPr lang="pt-BR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 AS OFERTAS SÃO UMA EXPRESSÃO DE GRATIDÃO A DEUS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QUE SERÃO USADAS NAS DESPESAS DA IGREJA.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My Documents\Figuras\pais e filhos\familia na sala.jpg">
            <a:extLst>
              <a:ext uri="{FF2B5EF4-FFF2-40B4-BE49-F238E27FC236}">
                <a16:creationId xmlns:a16="http://schemas.microsoft.com/office/drawing/2014/main" id="{98EFD609-8931-402C-8283-51FCDABB8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3" y="152400"/>
            <a:ext cx="4071937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9BC011ED-672D-4D3D-8AB7-5CEAB28BF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4600"/>
            <a:ext cx="86868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</a:t>
            </a:r>
            <a:r>
              <a:rPr lang="pt-BR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OS PAIS DEVERÃO ENSINAR AOS FILHOS ESTA DECLARAÇÃO DE RECONHECIMENTO E FIDELIDADE:</a:t>
            </a:r>
          </a:p>
          <a:p>
            <a:pPr marL="457200" indent="-457200"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“ESTOU AGRADECIDO A JESUS PELO QUE ELE ME DÁ ATRAVÉS DOS MEUS PAIS. RECONHEÇO QUE TUDO PERTENCE AO MEU CRIADOR JESUS, E QUE ELE É DONO DE TUDO. POR ISSO, HOJE LHE DEVOLVO OS DÍZIMOS E DOU OFERTAS DE GRATIDÃO PELA SALVAÇÃO EM JESUS CRISTO”.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My Documents\Figuras\pais e filhos\pai e filhas culto.jpg">
            <a:extLst>
              <a:ext uri="{FF2B5EF4-FFF2-40B4-BE49-F238E27FC236}">
                <a16:creationId xmlns:a16="http://schemas.microsoft.com/office/drawing/2014/main" id="{1574D52E-5116-40BA-B775-BEF6C4074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0" y="2057400"/>
            <a:ext cx="35242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>
            <a:extLst>
              <a:ext uri="{FF2B5EF4-FFF2-40B4-BE49-F238E27FC236}">
                <a16:creationId xmlns:a16="http://schemas.microsoft.com/office/drawing/2014/main" id="{1D368DB5-6050-42C0-AE45-89D883D7B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9800"/>
            <a:ext cx="4724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5.</a:t>
            </a:r>
            <a:r>
              <a:rPr lang="pt-BR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FINALMENTE, DE JOELHOS, O PAI CONVIDA A CRIANÇA QUE ORE PEDINDO A DEUS QUE ACEITE SEUS DÍZIMOS E OFERTAS.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 descr="Vertical estreita">
            <a:extLst>
              <a:ext uri="{FF2B5EF4-FFF2-40B4-BE49-F238E27FC236}">
                <a16:creationId xmlns:a16="http://schemas.microsoft.com/office/drawing/2014/main" id="{46C84A54-E2BA-49DB-8CD7-9DC5D54DBA6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360363"/>
            <a:ext cx="7924800" cy="108743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NA IGREJA DEVE HAVER </a:t>
            </a:r>
          </a:p>
          <a:p>
            <a:pPr algn="ctr"/>
            <a:r>
              <a:rPr lang="pt-BR" sz="3600" kern="1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UMA LITURGIA ESPECIAL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4998739A-619B-4552-A885-B1B35077F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514600"/>
            <a:ext cx="84582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  <a:defRPr/>
            </a:pP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PODE-SE SEPARAR UM SÁBADO DE CADA MÊS OU TRIMESTRE, PARA FAZER UMA LITURGIA ESPECIAL PARA AS CRIANÇAS ANTES QUE SE RECOLHAM OS DÍZIMOS E OFERTAS DOS ADULTOS.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defRPr/>
            </a:pP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EXISTE UM </a:t>
            </a:r>
            <a:r>
              <a:rPr lang="pt-BR" sz="2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HINO ESPECIAL</a:t>
            </a: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QUE SE CONVERTERÁ EM HINO OFICIAL EM TODOS OS LUGARES, QUE SERÁ CANTADO PELOS ADULTOS E CRIANÇAS, NO MOMENTO DE RECOLHER DÍZIMOS E OFERTAS?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  <a:defRPr/>
            </a:pPr>
            <a:r>
              <a:rPr lang="pt-BR" sz="2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OS DIÁCONOS E DIACONISAS CRIANÇAS</a:t>
            </a: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SERÃO PREPARADAS COM UMA ROUPA ESPECIAL, PARA SAIR DA PLATAFORMA COM REVERÊNCIA, </a:t>
            </a:r>
            <a:r>
              <a:rPr lang="pt-BR" sz="2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TENDO SALVAS ESPECIAIS</a:t>
            </a:r>
            <a:r>
              <a:rPr 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PARA RECOLHEREM OS DÍZIMOS E AS OFERTAS.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 descr="Vertical estreita">
            <a:extLst>
              <a:ext uri="{FF2B5EF4-FFF2-40B4-BE49-F238E27FC236}">
                <a16:creationId xmlns:a16="http://schemas.microsoft.com/office/drawing/2014/main" id="{EE8D4E1C-F2E5-476F-8D22-A59BE49A7A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228600"/>
            <a:ext cx="6172200" cy="13128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CONTINUAÇÃO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C252ACA-53CC-4021-A281-A5B2A5A82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CADA CRIANÇA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IRÁ À FRENTE ENTREGAR, PESSOALMENTE, SEUS DÍZIMOS E OFERTAS.</a:t>
            </a:r>
          </a:p>
          <a:p>
            <a:pPr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5. </a:t>
            </a:r>
            <a:r>
              <a:rPr 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UMA CRIANÇA PODE FAZER A ORAÇÃO</a:t>
            </a: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PELOS DÍZIMOS E OFERTAS.</a:t>
            </a:r>
          </a:p>
          <a:p>
            <a:pPr>
              <a:spcBef>
                <a:spcPct val="50000"/>
              </a:spcBef>
              <a:defRPr/>
            </a:pPr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6. A SEGUIR ESTAS CRIANÇAS DESIGNADAS COMO DIÁCONOS E DIACONISAS, ENTREGARÃO OS DÍZIMOS E OFERTAS PARA O TESOUREIRO DA IGREJA.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theme/theme1.xml><?xml version="1.0" encoding="utf-8"?>
<a:theme xmlns:a="http://schemas.openxmlformats.org/drawingml/2006/main" name="Geometrico">
  <a:themeElements>
    <a:clrScheme name="Geometrico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eome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eome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etrico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etrico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etrico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me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e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metrico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apresentação\Geometrico.pot</Template>
  <TotalTime>71</TotalTime>
  <Words>394</Words>
  <Application>Microsoft Office PowerPoint</Application>
  <PresentationFormat>Apresentação na tela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Times New Roman</vt:lpstr>
      <vt:lpstr>Tahoma</vt:lpstr>
      <vt:lpstr>BlippoBlaD</vt:lpstr>
      <vt:lpstr>Wingdings</vt:lpstr>
      <vt:lpstr>Arial Black</vt:lpstr>
      <vt:lpstr>Arial</vt:lpstr>
      <vt:lpstr>Geometrico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União Sul Brasileira da IASD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MORDOMIA CRISTÃ</dc:subject>
  <dc:creator>Pr. MARCELO AUGUSTO DE CARVALHO; USB</dc:creator>
  <cp:keywords>www.4tons.com.br</cp:keywords>
  <dc:description>COMÉRCIO PROIBIDO. USO PESSOAL</dc:description>
  <cp:lastModifiedBy>UCB - Marcelo Augusto de Carvalho</cp:lastModifiedBy>
  <cp:revision>8</cp:revision>
  <dcterms:created xsi:type="dcterms:W3CDTF">2002-04-03T18:45:56Z</dcterms:created>
  <dcterms:modified xsi:type="dcterms:W3CDTF">2020-12-17T12:55:04Z</dcterms:modified>
</cp:coreProperties>
</file>